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B55D-1BAC-4097-9E31-A72BC9DF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digital communications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E93A5-D501-4579-A9E3-D116AB4DE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Packet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IEEE 802.11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JT65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T8D01 HRLM (5 - 11)</a:t>
            </a:r>
          </a:p>
        </p:txBody>
      </p:sp>
    </p:spTree>
    <p:extLst>
      <p:ext uri="{BB962C8B-B14F-4D97-AF65-F5344CB8AC3E}">
        <p14:creationId xmlns:p14="http://schemas.microsoft.com/office/powerpoint/2010/main" val="3894703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5645-401F-46E3-A084-7BDFE0D4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application of APRS?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65B75-EA9E-4DE4-966F-8326A7439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Providing real-time tactical digital communications in conjunction with a map showing the locations of stations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Showing automatically the number of packets transmitted via PACTOR during a specific time interval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Providing voice over internet connection between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Providing information on the number of stations signed into a repeater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T8D05 HRLM (5 - 13)</a:t>
            </a:r>
          </a:p>
        </p:txBody>
      </p:sp>
    </p:spTree>
    <p:extLst>
      <p:ext uri="{BB962C8B-B14F-4D97-AF65-F5344CB8AC3E}">
        <p14:creationId xmlns:p14="http://schemas.microsoft.com/office/powerpoint/2010/main" val="425417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205E-EED1-47C0-861C-BED804751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"PSK"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963B-422A-49BD-BE33-4713DA23F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Pulse Shift Keying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Phase Shift Keying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Packet Short Keying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Phased Slide Keying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T8D06 HRLM (5 - 13)</a:t>
            </a:r>
          </a:p>
        </p:txBody>
      </p:sp>
    </p:spTree>
    <p:extLst>
      <p:ext uri="{BB962C8B-B14F-4D97-AF65-F5344CB8AC3E}">
        <p14:creationId xmlns:p14="http://schemas.microsoft.com/office/powerpoint/2010/main" val="386132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A707-6177-4F05-8D0C-9C98E685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does the abbreviation "PSK"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35B18-EACA-41CF-8FB3-6C38E1281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Pulse Shift Keying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Phase Shift Keying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Packet Short Keying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Phased Slide Keying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T8D06 HRLM (5 - 13)</a:t>
            </a:r>
          </a:p>
        </p:txBody>
      </p:sp>
    </p:spTree>
    <p:extLst>
      <p:ext uri="{BB962C8B-B14F-4D97-AF65-F5344CB8AC3E}">
        <p14:creationId xmlns:p14="http://schemas.microsoft.com/office/powerpoint/2010/main" val="141728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70D7-4A79-47A3-AF8E-94899C29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best describes DMR?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48F89-E361-49D8-973C-78D6DFA09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technique for time-multiplexing two digital voice signals on a single 12.5 kHz repeater channel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automatic position tracking mode for FM mobiles communicating through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automatic computer logging technique for hands-off logging when communicating while operating a vehicle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digital technique for transmitting on two repeater inputs simultaneously for automatic error correction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T8D07 HRLM (6 - 14)</a:t>
            </a:r>
          </a:p>
        </p:txBody>
      </p:sp>
    </p:spTree>
    <p:extLst>
      <p:ext uri="{BB962C8B-B14F-4D97-AF65-F5344CB8AC3E}">
        <p14:creationId xmlns:p14="http://schemas.microsoft.com/office/powerpoint/2010/main" val="54512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B345-DB81-4164-A177-B11BA5DD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best describes DMR?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A0ED4-B575-4B89-AF2D-13A5DFCE1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 technique for time-multiplexing two digital voice signals on a single 12.5 kHz repeater channel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 automatic position tracking mode for FM mobiles communicating through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automatic computer logging technique for hands-off logging when communicating while operating a vehicle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digital technique for transmitting on two repeater inputs simultaneously for automatic error correction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T8D07 HRLM (6 - 14)</a:t>
            </a:r>
          </a:p>
        </p:txBody>
      </p:sp>
    </p:spTree>
    <p:extLst>
      <p:ext uri="{BB962C8B-B14F-4D97-AF65-F5344CB8AC3E}">
        <p14:creationId xmlns:p14="http://schemas.microsoft.com/office/powerpoint/2010/main" val="151867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5654-CC43-40B4-A687-7A13F2EF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may be included in packet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F6B8-1484-4149-AD55-693A9C57D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check sum that permits error detection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header that contains the call sign of the station to which the information is being sent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Automatic repeat request in case of error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T8D08 HRLM (5 - 12)</a:t>
            </a:r>
          </a:p>
        </p:txBody>
      </p:sp>
    </p:spTree>
    <p:extLst>
      <p:ext uri="{BB962C8B-B14F-4D97-AF65-F5344CB8AC3E}">
        <p14:creationId xmlns:p14="http://schemas.microsoft.com/office/powerpoint/2010/main" val="307835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AA68-ED4E-4ABA-A4C1-2295889B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may be included in packet transmissions?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61AD5-9C7D-4046-8627-8CC521604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check sum that permits error detection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header that contains the call sign of the station to which the information is being sent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Automatic repeat request in case of error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T8D08 HRLM (5 - 12)</a:t>
            </a:r>
          </a:p>
        </p:txBody>
      </p:sp>
    </p:spTree>
    <p:extLst>
      <p:ext uri="{BB962C8B-B14F-4D97-AF65-F5344CB8AC3E}">
        <p14:creationId xmlns:p14="http://schemas.microsoft.com/office/powerpoint/2010/main" val="9245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0FED-AAA7-427B-B013-A494FCD1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CW?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DABB-EB22-44B4-81AD-D69730646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type of electromagnetic propagation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digital mode used primarily on 2 meter FM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technique for coil winding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Another name for a Morse code transmission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T8D09 HRLM (5 -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307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579C-C5AC-4F64-B701-FD167C30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CW?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28B95-6F9B-4902-BDB6-966360048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type of electromagnetic propagation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digital mode used primarily on 2 meter FM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technique for coil winding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Another name for a Morse code transmission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T8D09 HRLM (5 - 2)</a:t>
            </a:r>
          </a:p>
        </p:txBody>
      </p:sp>
    </p:spTree>
    <p:extLst>
      <p:ext uri="{BB962C8B-B14F-4D97-AF65-F5344CB8AC3E}">
        <p14:creationId xmlns:p14="http://schemas.microsoft.com/office/powerpoint/2010/main" val="52087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C759-AE6E-44E2-A89E-17586B5A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operating activities is supported by digital mode software in the WSJT suite?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FBF3D-A2F6-4061-9E37-7E95D102B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Earth-Moon-Earth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Weak-signal propagation beacons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Meteor scatter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T8D10 HRLM (5 - 12)</a:t>
            </a:r>
          </a:p>
        </p:txBody>
      </p:sp>
    </p:spTree>
    <p:extLst>
      <p:ext uri="{BB962C8B-B14F-4D97-AF65-F5344CB8AC3E}">
        <p14:creationId xmlns:p14="http://schemas.microsoft.com/office/powerpoint/2010/main" val="238084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F971-AA27-447D-BB28-966B9BFE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digital communications mode?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2E32E-5E13-4955-AB94-075B93755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Packet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IEEE 802.11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JT65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T8D01 HRLM (5 - 11)</a:t>
            </a:r>
          </a:p>
        </p:txBody>
      </p:sp>
    </p:spTree>
    <p:extLst>
      <p:ext uri="{BB962C8B-B14F-4D97-AF65-F5344CB8AC3E}">
        <p14:creationId xmlns:p14="http://schemas.microsoft.com/office/powerpoint/2010/main" val="193186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FA6-D16C-4130-8DCE-A39736C9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operating activities is supported by digital mode software in the WSJT suite?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D39DE-796F-4957-B12C-0B1076254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Earth-Moon-Earth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Weak-signal propagation beacons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Meteor scatter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. All of these choices are correct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T8D10 HRLM (5 - 12)</a:t>
            </a:r>
          </a:p>
        </p:txBody>
      </p:sp>
    </p:spTree>
    <p:extLst>
      <p:ext uri="{BB962C8B-B14F-4D97-AF65-F5344CB8AC3E}">
        <p14:creationId xmlns:p14="http://schemas.microsoft.com/office/powerpoint/2010/main" val="329547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3A82-36A6-4129-94E5-A49E3530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ARQ transmission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0CA48-BAB3-431B-ABC0-BDFCF8319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special transmission format limited to video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system used to encrypt command signals to an amateur radio satellite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digital scheme whereby the receiving station detects errors and sends a request to the sending station to retransmit the information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A method of compressing data using autonomous reiterative Q codes prior to final encoding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T8D11 HRLM (5 - 12)</a:t>
            </a:r>
          </a:p>
        </p:txBody>
      </p:sp>
    </p:spTree>
    <p:extLst>
      <p:ext uri="{BB962C8B-B14F-4D97-AF65-F5344CB8AC3E}">
        <p14:creationId xmlns:p14="http://schemas.microsoft.com/office/powerpoint/2010/main" val="188981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E61B-61AA-4F33-8B62-3D52EC50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ARQ transmission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60DA-BC85-473D-BBD5-98714687A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special transmission format limited to video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system used to encrypt command signals to an amateur radio satellite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 digital scheme whereby the receiving station detects errors and sends a request to the sending station to retransmit the information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A method of compressing data using autonomous reiterative Q codes prior to final encoding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T8D11 HRLM (5 - 12)</a:t>
            </a:r>
          </a:p>
        </p:txBody>
      </p:sp>
    </p:spTree>
    <p:extLst>
      <p:ext uri="{BB962C8B-B14F-4D97-AF65-F5344CB8AC3E}">
        <p14:creationId xmlns:p14="http://schemas.microsoft.com/office/powerpoint/2010/main" val="1817643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F370-D980-41F8-84C0-0F3777F8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best describes an amateur radio mesh network?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7E989-C307-4E46-A97F-E38480019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 amateur-radio-based data network using commercial Wi-Fi gear with modified firmware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wide-bandwidth digital voice mode employing DRM protocols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satellite communications network using modified commercial satellite TV hardware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internet linking protocol used to network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T8D12 HRLM (5 - 12)</a:t>
            </a:r>
          </a:p>
        </p:txBody>
      </p:sp>
    </p:spTree>
    <p:extLst>
      <p:ext uri="{BB962C8B-B14F-4D97-AF65-F5344CB8AC3E}">
        <p14:creationId xmlns:p14="http://schemas.microsoft.com/office/powerpoint/2010/main" val="3749020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74E9-EB81-474F-96D9-DCD01148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best describes an amateur radio mesh network?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10B3-347A-4F51-9990-09522FAC3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 amateur-radio-based data network using commercial Wi-Fi gear with modified firmware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wide-bandwidth digital voice mode employing DRM protocols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 satellite communications network using modified commercial satellite TV hardware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 internet linking protocol used to network repeaters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T8D12 HRLM (5 - 12)</a:t>
            </a:r>
          </a:p>
        </p:txBody>
      </p:sp>
    </p:spTree>
    <p:extLst>
      <p:ext uri="{BB962C8B-B14F-4D97-AF65-F5344CB8AC3E}">
        <p14:creationId xmlns:p14="http://schemas.microsoft.com/office/powerpoint/2010/main" val="3168478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287D-A202-4C29-9864-E8C0B960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B1D88-0312-4260-94F1-DC4647302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wideband FM voice mode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digital mode capable of operating in low signal-to-noise operation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eight channel multiplex mode for FM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digital slow scan TV mode with forward error correction and automatic color compensation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T8D13 HRLM (5 - 12)</a:t>
            </a:r>
          </a:p>
        </p:txBody>
      </p:sp>
    </p:spTree>
    <p:extLst>
      <p:ext uri="{BB962C8B-B14F-4D97-AF65-F5344CB8AC3E}">
        <p14:creationId xmlns:p14="http://schemas.microsoft.com/office/powerpoint/2010/main" val="3727776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1DCA-1957-4746-9091-CEFB69E5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FT8?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E16F8-E786-49DB-900A-5B433308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wideband FM voice mode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A digital mode capable of operating in low signal-to-noise operation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eight channel multiplex mode for FM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digital slow scan TV mode with forward error correction and automatic color compensation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T8D13 HRLM (5 - 12)</a:t>
            </a:r>
          </a:p>
        </p:txBody>
      </p:sp>
    </p:spTree>
    <p:extLst>
      <p:ext uri="{BB962C8B-B14F-4D97-AF65-F5344CB8AC3E}">
        <p14:creationId xmlns:p14="http://schemas.microsoft.com/office/powerpoint/2010/main" val="42144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1373-E8F5-4072-983F-55F06FF4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</a:t>
            </a:r>
            <a:r>
              <a:rPr lang="en-US" dirty="0" err="1">
                <a:latin typeface="+mj-lt"/>
              </a:rPr>
              <a:t>Talkgroup</a:t>
            </a:r>
            <a:r>
              <a:rPr lang="en-US" dirty="0">
                <a:latin typeface="+mj-lt"/>
              </a:rPr>
              <a:t> on a DMR repeater?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0F12D-4D31-4AD4-87F5-BAFAAA1CA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group of operators sharing common interests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way for groups of users to share a channel at different times without hearing other users on the channel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protocol that increases the signal-to-noise ratio when multiple repeaters are linked together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net that meets at a specified time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8D02 HRLM (6 - 14)</a:t>
            </a:r>
          </a:p>
        </p:txBody>
      </p:sp>
    </p:spTree>
    <p:extLst>
      <p:ext uri="{BB962C8B-B14F-4D97-AF65-F5344CB8AC3E}">
        <p14:creationId xmlns:p14="http://schemas.microsoft.com/office/powerpoint/2010/main" val="355045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3F9C-16EC-4A0F-A181-4EA59EDE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a </a:t>
            </a:r>
            <a:r>
              <a:rPr lang="en-US" dirty="0" err="1">
                <a:latin typeface="+mj-lt"/>
              </a:rPr>
              <a:t>Talkgroup</a:t>
            </a:r>
            <a:r>
              <a:rPr lang="en-US" dirty="0">
                <a:latin typeface="+mj-lt"/>
              </a:rPr>
              <a:t> on a DMR repeater?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79A88-DF90-4152-9373-CA88D7A44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group of operators sharing common interests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 way for groups of users to share a channel at different times without hearing other users on the channel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protocol that increases the signal-to-noise ratio when multiple repeaters are linked together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 net that meets at a specified time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T8D02 HRLM (6 - 14)</a:t>
            </a:r>
          </a:p>
        </p:txBody>
      </p:sp>
    </p:spTree>
    <p:extLst>
      <p:ext uri="{BB962C8B-B14F-4D97-AF65-F5344CB8AC3E}">
        <p14:creationId xmlns:p14="http://schemas.microsoft.com/office/powerpoint/2010/main" val="284265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E495-6F3F-4EA9-9413-D456BCE4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kind of data can be transmitted by APRS?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7E72A-0DF0-4E8A-84B8-310FB9E2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GPS position data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Text messages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Weather data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T8D03 HRLM (5 - 13)</a:t>
            </a:r>
          </a:p>
        </p:txBody>
      </p:sp>
    </p:spTree>
    <p:extLst>
      <p:ext uri="{BB962C8B-B14F-4D97-AF65-F5344CB8AC3E}">
        <p14:creationId xmlns:p14="http://schemas.microsoft.com/office/powerpoint/2010/main" val="17154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A2FB-7D63-4EA2-AB0D-56B9797A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kind of data can be transmitted by APRS?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FF6E-0D8E-4ACE-BDD7-7273B8B62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GPS position data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Text messages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Weather data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T8D03 HRLM (5 - 13)</a:t>
            </a:r>
          </a:p>
        </p:txBody>
      </p:sp>
    </p:spTree>
    <p:extLst>
      <p:ext uri="{BB962C8B-B14F-4D97-AF65-F5344CB8AC3E}">
        <p14:creationId xmlns:p14="http://schemas.microsoft.com/office/powerpoint/2010/main" val="259924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951B-38D5-422C-B219-608F3CA8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transmission is indicated by the term "NTSC?"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29516-DE0F-4477-BDDD-A4048104F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Normal Transmission mode in Static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special mode for earth satellite uplink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An analog fast scan color TV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frame compression scheme for TV signals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T8D04 HRLM (6 - 9)</a:t>
            </a:r>
          </a:p>
        </p:txBody>
      </p:sp>
    </p:spTree>
    <p:extLst>
      <p:ext uri="{BB962C8B-B14F-4D97-AF65-F5344CB8AC3E}">
        <p14:creationId xmlns:p14="http://schemas.microsoft.com/office/powerpoint/2010/main" val="262388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B765-3066-43A5-A444-96E5E78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type of transmission is indicated by the term "NTSC?"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886EB-FE58-4585-95A7-7B2C86084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 Normal Transmission mode in Static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special mode for earth satellite uplink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An analog fast scan color TV signal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 frame compression scheme for TV signals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T8D04 HRLM (6 - 9)</a:t>
            </a:r>
          </a:p>
        </p:txBody>
      </p:sp>
    </p:spTree>
    <p:extLst>
      <p:ext uri="{BB962C8B-B14F-4D97-AF65-F5344CB8AC3E}">
        <p14:creationId xmlns:p14="http://schemas.microsoft.com/office/powerpoint/2010/main" val="419395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CAE-C0AF-4059-8F00-8CB36804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application of APRS?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7B8C5-9012-4FC2-8BF6-472CE2686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Providing real-time tactical digital communications in conjunction with a map showing the locations of stations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Showing automatically the number of packets transmitted via PACTOR during a specific time interval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Providing voice over internet connection between repeaters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Providing information on the number of stations signed into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T8D05 HRLM (5 - 13)</a:t>
            </a:r>
          </a:p>
        </p:txBody>
      </p:sp>
    </p:spTree>
    <p:extLst>
      <p:ext uri="{BB962C8B-B14F-4D97-AF65-F5344CB8AC3E}">
        <p14:creationId xmlns:p14="http://schemas.microsoft.com/office/powerpoint/2010/main" val="33467564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111</TotalTime>
  <Words>1469</Words>
  <Application>Microsoft Office PowerPoint</Application>
  <PresentationFormat>On-screen Show (4:3)</PresentationFormat>
  <Paragraphs>156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Module Theme</vt:lpstr>
      <vt:lpstr>Which of the following is a digital communications mode?</vt:lpstr>
      <vt:lpstr>Which of the following is a digital communications mode?</vt:lpstr>
      <vt:lpstr>What is a Talkgroup on a DMR repeater?</vt:lpstr>
      <vt:lpstr>What is a Talkgroup on a DMR repeater?</vt:lpstr>
      <vt:lpstr>What kind of data can be transmitted by APRS?</vt:lpstr>
      <vt:lpstr>What kind of data can be transmitted by APRS?</vt:lpstr>
      <vt:lpstr>What type of transmission is indicated by the term "NTSC?"</vt:lpstr>
      <vt:lpstr>What type of transmission is indicated by the term "NTSC?"</vt:lpstr>
      <vt:lpstr>Which of the following is an application of APRS?</vt:lpstr>
      <vt:lpstr>Which of the following is an application of APRS?</vt:lpstr>
      <vt:lpstr>What does the abbreviation "PSK" mean?</vt:lpstr>
      <vt:lpstr>What does the abbreviation "PSK" mean?</vt:lpstr>
      <vt:lpstr>Which of the following best describes DMR?</vt:lpstr>
      <vt:lpstr>Which of the following best describes DMR?</vt:lpstr>
      <vt:lpstr>Which of the following may be included in packet transmissions?</vt:lpstr>
      <vt:lpstr>Which of the following may be included in packet transmissions?</vt:lpstr>
      <vt:lpstr>What is CW?</vt:lpstr>
      <vt:lpstr>What is CW?</vt:lpstr>
      <vt:lpstr>Which of the following operating activities is supported by digital mode software in the WSJT suite?</vt:lpstr>
      <vt:lpstr>Which of the following operating activities is supported by digital mode software in the WSJT suite?</vt:lpstr>
      <vt:lpstr>What is an ARQ transmission system?</vt:lpstr>
      <vt:lpstr>What is an ARQ transmission system?</vt:lpstr>
      <vt:lpstr>Which of the following best describes an amateur radio mesh network?</vt:lpstr>
      <vt:lpstr>Which of the following best describes an amateur radio mesh network?</vt:lpstr>
      <vt:lpstr>What is FT8?</vt:lpstr>
      <vt:lpstr>What is FT8?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55</cp:revision>
  <dcterms:created xsi:type="dcterms:W3CDTF">2014-03-12T18:09:47Z</dcterms:created>
  <dcterms:modified xsi:type="dcterms:W3CDTF">2024-08-26T02:32:39Z</dcterms:modified>
</cp:coreProperties>
</file>