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0D79-88FA-4885-AE20-7F4E9BC5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methods is used to locate sources of noise interference or jamming?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FB36F-87FD-40F6-BA97-7FA18F14C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Echolocation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Doppler radar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Radio direction finding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Phase locking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T8C01 HRLM (6 - 10)</a:t>
            </a:r>
          </a:p>
        </p:txBody>
      </p:sp>
    </p:spTree>
    <p:extLst>
      <p:ext uri="{BB962C8B-B14F-4D97-AF65-F5344CB8AC3E}">
        <p14:creationId xmlns:p14="http://schemas.microsoft.com/office/powerpoint/2010/main" val="135884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4138-AED2-4280-B4E1-F585036F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 grid locator?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87B2F-1CC2-4A1A-B73E-6DF413267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A letter-number designator assigned to a geographic location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letter-number designator assigned to an azimuth and elevation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An instrument for neutralizing a final amplifier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An instrument for radio direction finding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T8C05 HRLM (6 - 8)</a:t>
            </a:r>
          </a:p>
        </p:txBody>
      </p:sp>
    </p:spTree>
    <p:extLst>
      <p:ext uri="{BB962C8B-B14F-4D97-AF65-F5344CB8AC3E}">
        <p14:creationId xmlns:p14="http://schemas.microsoft.com/office/powerpoint/2010/main" val="168978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2227-7F58-409A-B5E5-0EFD597AA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How is over the air access to some IRLP nodes accomplished?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22F80-88A2-4E71-9CB9-C7CAC95A9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By obtaining a password that is sent via voice to the node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By using DTMF signals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By entering the proper internet password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By using CTCSS tone codes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T8C06 HRLM (6 - 13)</a:t>
            </a:r>
          </a:p>
        </p:txBody>
      </p:sp>
    </p:spTree>
    <p:extLst>
      <p:ext uri="{BB962C8B-B14F-4D97-AF65-F5344CB8AC3E}">
        <p14:creationId xmlns:p14="http://schemas.microsoft.com/office/powerpoint/2010/main" val="74924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B5AF-F5B5-461F-8FC7-B52984FE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How is over the air access to some IRLP nodes accomplished?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1611B-2AE1-49BB-B957-C97EA1B29D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By obtaining a password that is sent via voice to the node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By using DTMF signals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By entering the proper internet password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By using CTCSS tone codes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T8C06 HRLM (6 - 13)</a:t>
            </a:r>
          </a:p>
        </p:txBody>
      </p:sp>
    </p:spTree>
    <p:extLst>
      <p:ext uri="{BB962C8B-B14F-4D97-AF65-F5344CB8AC3E}">
        <p14:creationId xmlns:p14="http://schemas.microsoft.com/office/powerpoint/2010/main" val="924881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7064-C136-4F20-9E39-5F4968A4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Voice Over Internet Protocol (VoIP)?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D05AB-D126-450E-853A-F431C0AE5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set of rules specifying how to identify your station when linked over the internet to another station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latin typeface="+mn-lt"/>
              </a:rPr>
              <a:t>A technique employed to “spot” DX stations via the internet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technique for measuring the modulation quality of a transmitter using remote sites monitored via the internet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method of delivering voice communications over the internet using digital techniques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T8C07 HRLM (6 - 13)</a:t>
            </a:r>
          </a:p>
        </p:txBody>
      </p:sp>
    </p:spTree>
    <p:extLst>
      <p:ext uri="{BB962C8B-B14F-4D97-AF65-F5344CB8AC3E}">
        <p14:creationId xmlns:p14="http://schemas.microsoft.com/office/powerpoint/2010/main" val="3989749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0CBDD-97E1-418E-8DF4-32675A395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Voice Over Internet Protocol (VoIP)?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D5A02-2E07-403A-B66A-D76A2221F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set of rules specifying how to identify your station when linked over the internet to another station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latin typeface="+mn-lt"/>
              </a:rPr>
              <a:t>A technique employed to “spot” DX stations via the internet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technique for measuring the modulation quality of a transmitter using remote sites monitored via the internet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 method of delivering voice communications over the internet using digital techniques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T8C07 HRLM (6 - 13)</a:t>
            </a:r>
          </a:p>
        </p:txBody>
      </p:sp>
    </p:spTree>
    <p:extLst>
      <p:ext uri="{BB962C8B-B14F-4D97-AF65-F5344CB8AC3E}">
        <p14:creationId xmlns:p14="http://schemas.microsoft.com/office/powerpoint/2010/main" val="3216942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A5B1C-8B33-48B8-AA1B-50305E962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Internet Radio Linking Project (IRLP)?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EEA58-A26C-4457-B9DB-2ECDCA92E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technique to connect amateur radio systems, such as repeaters, via the internet using Voice Over Internet Protocol (VoIP)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system for providing access to websites via amateur radio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system for informing amateurs in real time of the frequency of active DX stations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technique for measuring signal strength of an amateur transmitter via the internet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T8C08 HRLM (6 - 13)</a:t>
            </a:r>
          </a:p>
        </p:txBody>
      </p:sp>
    </p:spTree>
    <p:extLst>
      <p:ext uri="{BB962C8B-B14F-4D97-AF65-F5344CB8AC3E}">
        <p14:creationId xmlns:p14="http://schemas.microsoft.com/office/powerpoint/2010/main" val="2858807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26F2-77E2-433A-895D-2633322A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Internet Radio Linking Project (IRLP)?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575EC-D4B0-47A9-BD85-44488FD607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A technique to connect amateur radio systems, such as repeaters, via the internet using Voice Over Internet Protocol (VoIP)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system for providing access to websites via amateur radio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system for informing amateurs in real time of the frequency of active DX stations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technique for measuring signal strength of an amateur transmitter via the internet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T8C08 HRLM (6 - 13)</a:t>
            </a:r>
          </a:p>
        </p:txBody>
      </p:sp>
    </p:spTree>
    <p:extLst>
      <p:ext uri="{BB962C8B-B14F-4D97-AF65-F5344CB8AC3E}">
        <p14:creationId xmlns:p14="http://schemas.microsoft.com/office/powerpoint/2010/main" val="3774379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E7077-BF8E-418B-BDC5-A02B28EE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protocols enables an amateur station to transmit through a repeater without using a radio to initiate the transmission?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C088F-EF22-44CB-90B0-7C23FA5562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nl-NL" dirty="0">
                <a:latin typeface="+mn-lt"/>
              </a:rPr>
              <a:t>IRLP </a:t>
            </a:r>
          </a:p>
          <a:p>
            <a:pPr marL="457200" indent="-457200">
              <a:buAutoNum type="alphaUcPeriod"/>
            </a:pPr>
            <a:r>
              <a:rPr lang="nl-NL" dirty="0">
                <a:latin typeface="+mn-lt"/>
              </a:rPr>
              <a:t>D-STAR </a:t>
            </a:r>
          </a:p>
          <a:p>
            <a:pPr marL="457200" indent="-457200">
              <a:buAutoNum type="alphaUcPeriod"/>
            </a:pPr>
            <a:r>
              <a:rPr lang="nl-NL" dirty="0">
                <a:latin typeface="+mn-lt"/>
              </a:rPr>
              <a:t>DMR </a:t>
            </a:r>
          </a:p>
          <a:p>
            <a:pPr marL="457200" indent="-457200">
              <a:buAutoNum type="alphaUcPeriod"/>
            </a:pPr>
            <a:r>
              <a:rPr lang="nl-NL" dirty="0">
                <a:latin typeface="+mn-lt"/>
              </a:rPr>
              <a:t>EchoLink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T8C09 HRLM (6 - 13)</a:t>
            </a:r>
          </a:p>
        </p:txBody>
      </p:sp>
    </p:spTree>
    <p:extLst>
      <p:ext uri="{BB962C8B-B14F-4D97-AF65-F5344CB8AC3E}">
        <p14:creationId xmlns:p14="http://schemas.microsoft.com/office/powerpoint/2010/main" val="1061459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1A51-A455-44EC-9659-45764B3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protocols enables an amateur station to transmit through a repeater without using a radio to initiate the transmission?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DD323-6225-425B-8C46-A460918ED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nl-NL" dirty="0">
                <a:latin typeface="+mn-lt"/>
              </a:rPr>
              <a:t>IRLP </a:t>
            </a:r>
          </a:p>
          <a:p>
            <a:pPr marL="457200" indent="-457200">
              <a:buAutoNum type="alphaUcPeriod"/>
            </a:pPr>
            <a:r>
              <a:rPr lang="nl-NL" dirty="0">
                <a:latin typeface="+mn-lt"/>
              </a:rPr>
              <a:t>D-STAR </a:t>
            </a:r>
          </a:p>
          <a:p>
            <a:pPr marL="457200" indent="-457200">
              <a:buAutoNum type="alphaUcPeriod"/>
            </a:pPr>
            <a:r>
              <a:rPr lang="nl-NL" dirty="0">
                <a:latin typeface="+mn-lt"/>
              </a:rPr>
              <a:t>DMR </a:t>
            </a:r>
          </a:p>
          <a:p>
            <a:pPr marL="457200" indent="-457200">
              <a:buAutoNum type="alphaUcPeriod"/>
            </a:pPr>
            <a:r>
              <a:rPr lang="nl-NL" dirty="0">
                <a:solidFill>
                  <a:srgbClr val="FF0000"/>
                </a:solidFill>
                <a:latin typeface="+mn-lt"/>
              </a:rPr>
              <a:t>EchoLink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T8C09 HRLM (6 - 13)</a:t>
            </a:r>
          </a:p>
        </p:txBody>
      </p:sp>
    </p:spTree>
    <p:extLst>
      <p:ext uri="{BB962C8B-B14F-4D97-AF65-F5344CB8AC3E}">
        <p14:creationId xmlns:p14="http://schemas.microsoft.com/office/powerpoint/2010/main" val="1587805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FB22-545A-4525-A961-CE37A890C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required before using the </a:t>
            </a:r>
            <a:r>
              <a:rPr lang="en-US" b="0" i="0" u="none" strike="noStrike" baseline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EchoLink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system?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9EEE3-E15C-44A5-B86D-2B038FC2F9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Complete the required </a:t>
            </a:r>
            <a:r>
              <a:rPr lang="en-US" b="0" i="0" u="none" strike="noStrike" baseline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EchoLink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training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Purchase a license to use the </a:t>
            </a:r>
            <a:r>
              <a:rPr lang="en-US" b="0" i="0" u="none" strike="noStrike" baseline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EchoLink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software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R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egister your call sign and provide proof of license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T8C10 HRLM (6 - 13)</a:t>
            </a:r>
          </a:p>
        </p:txBody>
      </p:sp>
    </p:spTree>
    <p:extLst>
      <p:ext uri="{BB962C8B-B14F-4D97-AF65-F5344CB8AC3E}">
        <p14:creationId xmlns:p14="http://schemas.microsoft.com/office/powerpoint/2010/main" val="211274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C3EAB-387A-4B86-A459-06232C1DE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methods is used to locate sources of noise interference or jamming?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6C7FD-22A5-47DA-9253-85CA86FD5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Echolocation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Doppler radar 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Radio direction finding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Phase locking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T8C01 HRLM (6 - 10)</a:t>
            </a:r>
          </a:p>
        </p:txBody>
      </p:sp>
    </p:spTree>
    <p:extLst>
      <p:ext uri="{BB962C8B-B14F-4D97-AF65-F5344CB8AC3E}">
        <p14:creationId xmlns:p14="http://schemas.microsoft.com/office/powerpoint/2010/main" val="2183383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C5B3-268B-4E6E-9F27-A901750B6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required before using the </a:t>
            </a:r>
            <a:r>
              <a:rPr lang="en-US" b="0" i="0" u="none" strike="noStrike" baseline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EchoLink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system?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343A2-A311-4A91-A051-580BF65CBC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Complete the required </a:t>
            </a:r>
            <a:r>
              <a:rPr lang="en-US" b="0" i="0" u="none" strike="noStrike" baseline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EchoLink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training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Purchase a license to use the </a:t>
            </a:r>
            <a:r>
              <a:rPr lang="en-US" b="0" i="0" u="none" strike="noStrike" baseline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EchoLink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software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egister your call sign and provide proof of license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T8C10 HRLM (6 - 13)</a:t>
            </a:r>
          </a:p>
        </p:txBody>
      </p:sp>
    </p:spTree>
    <p:extLst>
      <p:ext uri="{BB962C8B-B14F-4D97-AF65-F5344CB8AC3E}">
        <p14:creationId xmlns:p14="http://schemas.microsoft.com/office/powerpoint/2010/main" val="1462736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4055-AEA2-4BF1-8AE2-792E11A29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an amateur radio station that connects other amateur stations to the internet?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716EA-7C64-4861-89EB-603C26F8A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A gateway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A repeater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A digipeater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A beacon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T8C11 HRLM (5 - 15)</a:t>
            </a:r>
          </a:p>
        </p:txBody>
      </p:sp>
    </p:spTree>
    <p:extLst>
      <p:ext uri="{BB962C8B-B14F-4D97-AF65-F5344CB8AC3E}">
        <p14:creationId xmlns:p14="http://schemas.microsoft.com/office/powerpoint/2010/main" val="3420317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361D0-96C3-4E97-AF16-E594793F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an amateur radio station that connects other amateur stations to the internet?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05DDD-43FF-4AC2-9587-6CDC5AE2D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A gateway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repeater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digipeater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beacon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T8C11 HRLM (5 - 15)</a:t>
            </a:r>
          </a:p>
          <a:p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13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5165-F843-4CDD-9F59-0A56FD22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these items would be useful for a hidden transmitter hunt?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8D7CF-1A41-4886-8761-F81FA8642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Calibrated SWR meter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A directional antenna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A calibrated noise bridge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T8C02 HRLM (6 - 10)</a:t>
            </a:r>
          </a:p>
        </p:txBody>
      </p:sp>
    </p:spTree>
    <p:extLst>
      <p:ext uri="{BB962C8B-B14F-4D97-AF65-F5344CB8AC3E}">
        <p14:creationId xmlns:p14="http://schemas.microsoft.com/office/powerpoint/2010/main" val="278235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3AAC-6029-4B22-B2A4-54C8B639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these items would be useful for a hidden transmitter hunt?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7CB32-A75A-4B81-894A-F35804FB3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Calibrated SWR meter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A directional antenna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calibrated noise bridge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T8C02 HRLM (6 - 10)</a:t>
            </a:r>
          </a:p>
        </p:txBody>
      </p:sp>
    </p:spTree>
    <p:extLst>
      <p:ext uri="{BB962C8B-B14F-4D97-AF65-F5344CB8AC3E}">
        <p14:creationId xmlns:p14="http://schemas.microsoft.com/office/powerpoint/2010/main" val="329765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7BE32-82F1-4203-9337-29E9B315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operating activity involves contacting as many stations as possible during a specified period?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F3C4-2FB0-48C1-89CE-286983572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Simulated emergency exercises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Net operations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Public service events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Contesting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T8C03 HRLM (6 - 7)</a:t>
            </a:r>
          </a:p>
        </p:txBody>
      </p:sp>
    </p:spTree>
    <p:extLst>
      <p:ext uri="{BB962C8B-B14F-4D97-AF65-F5344CB8AC3E}">
        <p14:creationId xmlns:p14="http://schemas.microsoft.com/office/powerpoint/2010/main" val="179754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E7D6-285D-428B-AF68-5A68C927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operating activity involves contacting as many stations as possible during a specified period?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C68DA-E252-4F77-A599-35964D16B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Simulated emergency exercises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Net operations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Public service events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Contesting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</a:rPr>
              <a:t>D</a:t>
            </a:r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)  T8C03 HRLM (6 - 7)</a:t>
            </a:r>
          </a:p>
        </p:txBody>
      </p:sp>
    </p:spTree>
    <p:extLst>
      <p:ext uri="{BB962C8B-B14F-4D97-AF65-F5344CB8AC3E}">
        <p14:creationId xmlns:p14="http://schemas.microsoft.com/office/powerpoint/2010/main" val="817374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2A5EF-FA58-4E8B-8888-96F6DE1B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good procedure when contacting another station in a radio contest?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07FEE-020E-45DE-B10D-6EA00079C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Sign only the last two letters of your call if there are many other stations calling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Contact the station twice to be sure that you are in his log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Send only the minimum information needed for proper identification and the contest exchange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T8C04 HRLM (6 - 7)</a:t>
            </a:r>
          </a:p>
        </p:txBody>
      </p:sp>
    </p:spTree>
    <p:extLst>
      <p:ext uri="{BB962C8B-B14F-4D97-AF65-F5344CB8AC3E}">
        <p14:creationId xmlns:p14="http://schemas.microsoft.com/office/powerpoint/2010/main" val="264474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5B2E-5632-4766-A1DF-808BCA3C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good procedure when contacting another station in a radio contest?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AEF58-8F8A-4DC9-AC0A-BF25D762F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Sign only the last two letters of your call if there are many other stations calling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Contact the station twice to be sure that you are in his log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Send only the minimum information needed for proper identification and the contest exchange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T8C04 HRLM (6 - 7)</a:t>
            </a:r>
          </a:p>
        </p:txBody>
      </p:sp>
    </p:spTree>
    <p:extLst>
      <p:ext uri="{BB962C8B-B14F-4D97-AF65-F5344CB8AC3E}">
        <p14:creationId xmlns:p14="http://schemas.microsoft.com/office/powerpoint/2010/main" val="360879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5724-32C8-41E2-B404-1E290261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 grid locator?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C41B1-1DF8-4F6F-ABEF-5AAAFB2C5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A letter-number designator assigned to a geographic location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A letter-number designator assigned to an azimuth and elevation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An instrument for neutralizing a final amplifier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An instrument for radio direction finding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T8C05 HRLM (6 - 8)</a:t>
            </a:r>
          </a:p>
        </p:txBody>
      </p:sp>
    </p:spTree>
    <p:extLst>
      <p:ext uri="{BB962C8B-B14F-4D97-AF65-F5344CB8AC3E}">
        <p14:creationId xmlns:p14="http://schemas.microsoft.com/office/powerpoint/2010/main" val="1317054165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4535</TotalTime>
  <Words>1239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Module Theme</vt:lpstr>
      <vt:lpstr>Which of the following methods is used to locate sources of noise interference or jamming?</vt:lpstr>
      <vt:lpstr>Which of the following methods is used to locate sources of noise interference or jamming?</vt:lpstr>
      <vt:lpstr>Which of these items would be useful for a hidden transmitter hunt?</vt:lpstr>
      <vt:lpstr>Which of these items would be useful for a hidden transmitter hunt?</vt:lpstr>
      <vt:lpstr>What operating activity involves contacting as many stations as possible during a specified period?</vt:lpstr>
      <vt:lpstr>What operating activity involves contacting as many stations as possible during a specified period?</vt:lpstr>
      <vt:lpstr>Which of the following is good procedure when contacting another station in a radio contest?</vt:lpstr>
      <vt:lpstr>Which of the following is good procedure when contacting another station in a radio contest?</vt:lpstr>
      <vt:lpstr>What is a grid locator?</vt:lpstr>
      <vt:lpstr>What is a grid locator?</vt:lpstr>
      <vt:lpstr>How is over the air access to some IRLP nodes accomplished?</vt:lpstr>
      <vt:lpstr>How is over the air access to some IRLP nodes accomplished?</vt:lpstr>
      <vt:lpstr>What is Voice Over Internet Protocol (VoIP)?</vt:lpstr>
      <vt:lpstr>What is Voice Over Internet Protocol (VoIP)?</vt:lpstr>
      <vt:lpstr>What is the Internet Radio Linking Project (IRLP)?</vt:lpstr>
      <vt:lpstr>What is the Internet Radio Linking Project (IRLP)?</vt:lpstr>
      <vt:lpstr>Which of the following protocols enables an amateur station to transmit through a repeater without using a radio to initiate the transmission?</vt:lpstr>
      <vt:lpstr>Which of the following protocols enables an amateur station to transmit through a repeater without using a radio to initiate the transmission?</vt:lpstr>
      <vt:lpstr>What is required before using the EchoLink system?</vt:lpstr>
      <vt:lpstr>What is required before using the EchoLink system?</vt:lpstr>
      <vt:lpstr>What is an amateur radio station that connects other amateur stations to the internet?</vt:lpstr>
      <vt:lpstr>What is an amateur radio station that connects other amateur stations to the internet?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48</cp:revision>
  <dcterms:created xsi:type="dcterms:W3CDTF">2014-03-12T18:09:47Z</dcterms:created>
  <dcterms:modified xsi:type="dcterms:W3CDTF">2024-08-26T02:25:23Z</dcterms:modified>
</cp:coreProperties>
</file>