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1670-89CE-41E4-BD29-764BC469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telemetry information is typically transmitted by satellite beacons?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4BA67-00E5-40BD-B455-E05B33188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signal strength of received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Time of day accurate to plus or minus 1/10 second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Health and status of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T8B01 HRLM (6 - 24)</a:t>
            </a:r>
          </a:p>
        </p:txBody>
      </p:sp>
    </p:spTree>
    <p:extLst>
      <p:ext uri="{BB962C8B-B14F-4D97-AF65-F5344CB8AC3E}">
        <p14:creationId xmlns:p14="http://schemas.microsoft.com/office/powerpoint/2010/main" val="179259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D5F6-F812-4AD3-AEA5-306182C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satellite beacon?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57C7B-104C-4B13-8CD3-9900D1B7A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primary transmit antenna on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indicator light that shows where to point your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reflective surface on the satellite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 transmission from a satellite that contains status information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T8B05 HRLM (6 - 23)</a:t>
            </a:r>
          </a:p>
        </p:txBody>
      </p:sp>
    </p:spTree>
    <p:extLst>
      <p:ext uri="{BB962C8B-B14F-4D97-AF65-F5344CB8AC3E}">
        <p14:creationId xmlns:p14="http://schemas.microsoft.com/office/powerpoint/2010/main" val="322455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45C1-CE98-46CB-A407-D00710B0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are inputs to a satellite tracking program?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04DD-106F-47D6-95DA-C542578C1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satellite transmitted power 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The Keplerian elements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last observed time of zero Doppler shift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T8B06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26160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27A2-1E94-48C3-8587-581C1D50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are inputs to a satellite tracking program?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65B93-7837-4DE8-8AEA-DCC468D23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The satellite transmitted power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The Keplerian elements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last observed time of zero Doppler shift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T8B06 HRLM (6 - 24)</a:t>
            </a:r>
          </a:p>
        </p:txBody>
      </p:sp>
    </p:spTree>
    <p:extLst>
      <p:ext uri="{BB962C8B-B14F-4D97-AF65-F5344CB8AC3E}">
        <p14:creationId xmlns:p14="http://schemas.microsoft.com/office/powerpoint/2010/main" val="328397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97C5-A623-4C30-9E82-F5E52BB2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Doppler shift in reference to satellite communications?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73DB2-85EA-4C9A-9366-F73DEF94C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change in the satellite orbit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mode where the satellite receives signals on one band and transmits on another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observed change in signal frequency caused by relative motion between the satellite and the earth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special digital communications mode for some satellites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T8B07 HRLM (6 - 23)</a:t>
            </a:r>
          </a:p>
        </p:txBody>
      </p:sp>
    </p:spTree>
    <p:extLst>
      <p:ext uri="{BB962C8B-B14F-4D97-AF65-F5344CB8AC3E}">
        <p14:creationId xmlns:p14="http://schemas.microsoft.com/office/powerpoint/2010/main" val="2105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D198-6412-42B5-8848-279B5324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Doppler shift in reference to satellite communications?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EBE0-3ADD-458B-AEE2-D4FE2E13A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change in the satellite orbit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mode where the satellite receives signals on one band and transmits on another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An observed change in signal frequency caused by relative motion between the satellite and the earth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special digital communications mode for some satellites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T8B07 HRLM (6 - 23)</a:t>
            </a:r>
          </a:p>
        </p:txBody>
      </p:sp>
    </p:spTree>
    <p:extLst>
      <p:ext uri="{BB962C8B-B14F-4D97-AF65-F5344CB8AC3E}">
        <p14:creationId xmlns:p14="http://schemas.microsoft.com/office/powerpoint/2010/main" val="239405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DA08-32D6-40B5-A54F-1C6D46D3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meant by the statement that a satellite is operating in mode U/V?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9C82E-3CCA-4D3A-A375-915955535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satellite uplink is in the 15 meter band and the downlink is in the 10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satellite uplink is in the 70 centimeter band and the downlink is in the 2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satellite operates using ultraviolet frequencies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satellite frequencies are usually variable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T8B08 HRLM (6 - 24)</a:t>
            </a:r>
          </a:p>
        </p:txBody>
      </p:sp>
    </p:spTree>
    <p:extLst>
      <p:ext uri="{BB962C8B-B14F-4D97-AF65-F5344CB8AC3E}">
        <p14:creationId xmlns:p14="http://schemas.microsoft.com/office/powerpoint/2010/main" val="19013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C969-D135-4410-A6CB-EC6C0A4C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meant by the statement that a satellite is operating in mode U/V?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5053-1D06-4D97-B573-CB77FE7ED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satellite uplink is in the 15 meter band and the downlink is in the 10 meter band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The satellite uplink is in the 70 centimeter band and the downlink is in the 2 meter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satellite operates using ultraviolet frequencies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satellite frequencies are usually variable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T8B08 HRLM (6 - 24)</a:t>
            </a:r>
          </a:p>
        </p:txBody>
      </p:sp>
    </p:spTree>
    <p:extLst>
      <p:ext uri="{BB962C8B-B14F-4D97-AF65-F5344CB8AC3E}">
        <p14:creationId xmlns:p14="http://schemas.microsoft.com/office/powerpoint/2010/main" val="300596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1D1A-15C6-4019-8F80-6172234B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causes spin fading of satellite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F9BAC-7EDC-437F-865C-D8614F3FC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Circular polarized noise interference radiated from the sun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Rotation of the satellite and its antennas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Doppler shift of the received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Interfering signals within the satellite uplink band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T8B09 HRLM (6 - 23)</a:t>
            </a:r>
          </a:p>
        </p:txBody>
      </p:sp>
    </p:spTree>
    <p:extLst>
      <p:ext uri="{BB962C8B-B14F-4D97-AF65-F5344CB8AC3E}">
        <p14:creationId xmlns:p14="http://schemas.microsoft.com/office/powerpoint/2010/main" val="362940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A35E-E75E-4B4D-AD74-41E7AD1C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causes spin fading of satellite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FBB15-C668-4423-8E65-41E0C8761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Circular polarized noise interference radiated from the sun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Rotation of the satellite and its antennas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Doppler shift of the received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Interfering signals within the satellite uplink band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T8B09 HRLM (6 - 23)</a:t>
            </a:r>
          </a:p>
        </p:txBody>
      </p:sp>
    </p:spTree>
    <p:extLst>
      <p:ext uri="{BB962C8B-B14F-4D97-AF65-F5344CB8AC3E}">
        <p14:creationId xmlns:p14="http://schemas.microsoft.com/office/powerpoint/2010/main" val="107824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4892-4450-4FF1-A6C4-A80833AF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LEO satellite?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CB13C-FB38-4876-A33B-1CEABF0D4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sun synchronous satellite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highly elliptical orbit satellite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satellite in low energy operation mode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satellite in low earth orbit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T8B10 HRLM (6 - 23)</a:t>
            </a:r>
          </a:p>
        </p:txBody>
      </p:sp>
    </p:spTree>
    <p:extLst>
      <p:ext uri="{BB962C8B-B14F-4D97-AF65-F5344CB8AC3E}">
        <p14:creationId xmlns:p14="http://schemas.microsoft.com/office/powerpoint/2010/main" val="22992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1DC5-41A3-4AF4-8764-64B09E06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telemetry information is typically transmitted by satellite beacons?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9917-8C30-4A22-A664-134B2F8CD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signal strength of received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Time of day accurate to plus or minus 1/10 second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Health and status of the satellite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T8B01 HRLM (6 - 24)</a:t>
            </a:r>
          </a:p>
        </p:txBody>
      </p:sp>
    </p:spTree>
    <p:extLst>
      <p:ext uri="{BB962C8B-B14F-4D97-AF65-F5344CB8AC3E}">
        <p14:creationId xmlns:p14="http://schemas.microsoft.com/office/powerpoint/2010/main" val="64963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DE7C-3C70-47EC-902C-C27DFC12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LEO satellite?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00C6-781D-4E29-8DD7-3ABAC08ED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sun synchronous satellite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highly elliptical orbit satellite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satellite in low energy operation mode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 satellite in low earth orbit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T8B10 HRLM (6 - 23)</a:t>
            </a:r>
          </a:p>
        </p:txBody>
      </p:sp>
    </p:spTree>
    <p:extLst>
      <p:ext uri="{BB962C8B-B14F-4D97-AF65-F5344CB8AC3E}">
        <p14:creationId xmlns:p14="http://schemas.microsoft.com/office/powerpoint/2010/main" val="330987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8B5B-8D76-4EFA-81FF-58297102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receive telemetry from a space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53418-3897-4451-8871-7C607D05A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Anyone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licensed radio amateur with a transmitter equipped for interrogating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licensed radio amateur who has been certified by the protocol developer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licensed radio amateur who has registered for an access code from AMSAT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T8B11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66889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CBD-D1DE-4BA9-A508-9B26B64F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receive telemetry from a space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3DCE-314B-4E02-8772-2D40CED59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Anyone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licensed radio amateur with a transmitter equipped for interrogating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licensed radio amateur who has been certified by the protocol developer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licensed radio amateur who has registered for an access code from AMSAT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T8B11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95100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91EE-816E-4747-928F-590A40EA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way to determine whether your uplink power is neither too low nor too high?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FD5D-DDF2-4911-8390-D69A8DFD3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Check your signal strength report in the telemetry data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Listen for distortion on your downlink signal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Your signal strength on the downlink should be about the same as the beacon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T8B12 HRLM (6 - 24)</a:t>
            </a:r>
          </a:p>
        </p:txBody>
      </p:sp>
    </p:spTree>
    <p:extLst>
      <p:ext uri="{BB962C8B-B14F-4D97-AF65-F5344CB8AC3E}">
        <p14:creationId xmlns:p14="http://schemas.microsoft.com/office/powerpoint/2010/main" val="3894346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D7A5-7463-41D1-9AB3-C9125051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way </a:t>
            </a:r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to determine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whether your uplink power is neither too low nor too high?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864F-5E4D-4E58-9BA8-03DD9BD9F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Check your signal strength report in the telemetry data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Listen for distortion on your downlink signal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Your signal strength on the downlink should be about the same as the beacon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T8B12 HRLM (6 - 24)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6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6198-A2EC-4C85-BE02-5DFA1459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impact of using excessive effective radiated power on a satellite uplink?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157AD-44D3-44B4-9A96-6FBAA2D81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Possibility of commanding the satellite to an improper mode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Blocking access by other users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Overloading the satellite batteries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Possibility of rebooting the satellite control computer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T8B02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96290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D89C-4B16-4FDD-8790-8C61F179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impact of using excessive effective radiated power on a satellite uplink?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EA1F3-6216-4B62-8ADF-6ADDAF7DA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Possibility of commanding the satellite to an improper mode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Blocking access by other users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Overloading the satellite batteries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Possibility of rebooting the satellite control computer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T8B02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0495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5ED1-1170-443C-A19E-8B7037F3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are provided by satellite tracking programs?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05A8-3EF4-4660-9408-16B66165D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Maps showing the real-time position of the satellite track over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time, azimuth, and elevation of the start, maximum altitude, and end of a pass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apparent frequency of the satellite transmission, including effects of Doppler shift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T8B03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4187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7650-BBA8-49DF-9D03-EF3E6571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are provided by satellite tracking programs?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94CDD-744E-41AA-814C-D5DFAA398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Maps showing the real-time position of the satellite track over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time, azimuth, and elevation of the start, maximum altitude, and end of a pass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apparent frequency of the satellite transmission, including effects of Doppler shift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T8B03 HRLM (6 - 24)</a:t>
            </a:r>
          </a:p>
        </p:txBody>
      </p:sp>
    </p:spTree>
    <p:extLst>
      <p:ext uri="{BB962C8B-B14F-4D97-AF65-F5344CB8AC3E}">
        <p14:creationId xmlns:p14="http://schemas.microsoft.com/office/powerpoint/2010/main" val="3963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87BE-51C2-4B04-9615-C3116159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mode of transmission is used by amateur radio satellites?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360A-2496-4BB6-B5D9-BCFBCE1A6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SSB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FM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CW/data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T8B04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42911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E6EE-8F22-4DCC-99A1-CC502D8C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mode of transmission is used by amateur radio satellites?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967A5-BA14-48CA-9A27-335F8C151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SSB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FM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CW/data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T8B04 HRLM (6 - 24)</a:t>
            </a:r>
          </a:p>
        </p:txBody>
      </p:sp>
    </p:spTree>
    <p:extLst>
      <p:ext uri="{BB962C8B-B14F-4D97-AF65-F5344CB8AC3E}">
        <p14:creationId xmlns:p14="http://schemas.microsoft.com/office/powerpoint/2010/main" val="287545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508F-FCCE-4948-86AC-A3F45312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satellite beacon?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DB3D-11B7-43DB-B042-BFCC7DD7D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primary transmit antenna on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indicator light that shows where to point your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reflective surface on the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transmission from a satellite that contains status information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T8B05 HRLM (6 - 23)</a:t>
            </a:r>
          </a:p>
        </p:txBody>
      </p:sp>
    </p:spTree>
    <p:extLst>
      <p:ext uri="{BB962C8B-B14F-4D97-AF65-F5344CB8AC3E}">
        <p14:creationId xmlns:p14="http://schemas.microsoft.com/office/powerpoint/2010/main" val="385938086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106</TotalTime>
  <Words>1425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What telemetry information is typically transmitted by satellite beacons?</vt:lpstr>
      <vt:lpstr>What telemetry information is typically transmitted by satellite beacons?</vt:lpstr>
      <vt:lpstr>What is the impact of using excessive effective radiated power on a satellite uplink?</vt:lpstr>
      <vt:lpstr>What is the impact of using excessive effective radiated power on a satellite uplink?</vt:lpstr>
      <vt:lpstr>Which of the following are provided by satellite tracking programs?</vt:lpstr>
      <vt:lpstr>Which of the following are provided by satellite tracking programs?</vt:lpstr>
      <vt:lpstr>What mode of transmission is used by amateur radio satellites?</vt:lpstr>
      <vt:lpstr>What mode of transmission is used by amateur radio satellites?</vt:lpstr>
      <vt:lpstr>What is a satellite beacon?</vt:lpstr>
      <vt:lpstr>What is a satellite beacon?</vt:lpstr>
      <vt:lpstr>Which of the following are inputs to a satellite tracking program?</vt:lpstr>
      <vt:lpstr>Which of the following are inputs to a satellite tracking program?</vt:lpstr>
      <vt:lpstr>What is Doppler shift in reference to satellite communications?</vt:lpstr>
      <vt:lpstr>What is Doppler shift in reference to satellite communications?</vt:lpstr>
      <vt:lpstr>What is meant by the statement that a satellite is operating in mode U/V?</vt:lpstr>
      <vt:lpstr>What is meant by the statement that a satellite is operating in mode U/V?</vt:lpstr>
      <vt:lpstr>What causes spin fading of satellite signals?</vt:lpstr>
      <vt:lpstr>What causes spin fading of satellite signals?</vt:lpstr>
      <vt:lpstr>What is a LEO satellite?</vt:lpstr>
      <vt:lpstr>What is a LEO satellite?</vt:lpstr>
      <vt:lpstr>Who may receive telemetry from a space station?</vt:lpstr>
      <vt:lpstr>Who may receive telemetry from a space station?</vt:lpstr>
      <vt:lpstr>Which of the following is a way to determine whether your uplink power is neither too low nor too high?</vt:lpstr>
      <vt:lpstr>Which of the following is a way to determine whether your uplink power is neither too low nor too high?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47</cp:revision>
  <dcterms:created xsi:type="dcterms:W3CDTF">2014-03-12T18:09:47Z</dcterms:created>
  <dcterms:modified xsi:type="dcterms:W3CDTF">2024-08-26T02:21:29Z</dcterms:modified>
</cp:coreProperties>
</file>