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59BF-F50F-41E6-A1EA-F8AE67664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 form of amplitude modulation?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00CD7-DAF4-408B-8898-55E54514F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Spread spectrum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Packet radio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Single sideband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Phase shift keying (PSK)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T8A01 HRLM (5 - 3)</a:t>
            </a:r>
          </a:p>
        </p:txBody>
      </p:sp>
    </p:spTree>
    <p:extLst>
      <p:ext uri="{BB962C8B-B14F-4D97-AF65-F5344CB8AC3E}">
        <p14:creationId xmlns:p14="http://schemas.microsoft.com/office/powerpoint/2010/main" val="2726088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5BB9-A7DC-4E96-941C-0846FFF6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types of signals has the narrowest bandwidth?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6282D-2266-4ADC-8F50-929A1CF24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FM voice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SSB voice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CW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Slow-scan TV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T8A05 HRLM (5 - 4)</a:t>
            </a:r>
          </a:p>
        </p:txBody>
      </p:sp>
    </p:spTree>
    <p:extLst>
      <p:ext uri="{BB962C8B-B14F-4D97-AF65-F5344CB8AC3E}">
        <p14:creationId xmlns:p14="http://schemas.microsoft.com/office/powerpoint/2010/main" val="648169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098CB-95C5-48F5-9634-7EB6F8707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sideband is normally used for 10 meter HF, VHF, and UHF single-sideband communications?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3931C-6FA6-4EF6-ABCC-ED678491C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Upper sideband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Lower sideband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Suppressed sideband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Inverted sideband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T8A06 HRLM (5 - 4)</a:t>
            </a:r>
          </a:p>
        </p:txBody>
      </p:sp>
    </p:spTree>
    <p:extLst>
      <p:ext uri="{BB962C8B-B14F-4D97-AF65-F5344CB8AC3E}">
        <p14:creationId xmlns:p14="http://schemas.microsoft.com/office/powerpoint/2010/main" val="2184455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3C09E-79C5-4625-805C-CCF6C59A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sideband is normally used for 10 meter HF, VHF, and UHF single-sideband communications?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CE44A-6069-4130-B0AB-C533FA513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Upper sideband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Lower sideband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Suppressed sideband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Inverted sideband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T8A06 HRLM (5 - 4)</a:t>
            </a:r>
          </a:p>
        </p:txBody>
      </p:sp>
    </p:spTree>
    <p:extLst>
      <p:ext uri="{BB962C8B-B14F-4D97-AF65-F5344CB8AC3E}">
        <p14:creationId xmlns:p14="http://schemas.microsoft.com/office/powerpoint/2010/main" val="4251233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98E7-01A6-4A81-88BF-0CB6241D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a characteristic of single sideband (SSB) compared to FM?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9C58E-E081-44C1-8B6B-C72C79FD0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SSB signals are easier to tune in correctly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SSB signals are less susceptible to interference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SSB signals have narrower bandwidth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T8A07 HRLM (5 - 4)</a:t>
            </a:r>
          </a:p>
        </p:txBody>
      </p:sp>
    </p:spTree>
    <p:extLst>
      <p:ext uri="{BB962C8B-B14F-4D97-AF65-F5344CB8AC3E}">
        <p14:creationId xmlns:p14="http://schemas.microsoft.com/office/powerpoint/2010/main" val="93931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0514-D934-4284-A3C9-85421790F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a characteristic of single sideband (SSB) compared to FM?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CBEC3-32D6-4045-BC0A-0F733EFAF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SSB signals are easier to tune in correctly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SSB signals are less susceptible to interference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SSB signals have narrower bandwidth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T8A07 HRLM (5 - 4)</a:t>
            </a:r>
          </a:p>
        </p:txBody>
      </p:sp>
    </p:spTree>
    <p:extLst>
      <p:ext uri="{BB962C8B-B14F-4D97-AF65-F5344CB8AC3E}">
        <p14:creationId xmlns:p14="http://schemas.microsoft.com/office/powerpoint/2010/main" val="1962041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64C85-CB73-432E-A189-60B3BEE7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approximate bandwidth of a single sideband (SSB) voice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AF548-39B1-4290-B7F9-48BEB82BD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1 kHz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3 kHz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6 kHz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15 kHz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T8A08 HRLM (5 - 4)</a:t>
            </a:r>
          </a:p>
        </p:txBody>
      </p:sp>
    </p:spTree>
    <p:extLst>
      <p:ext uri="{BB962C8B-B14F-4D97-AF65-F5344CB8AC3E}">
        <p14:creationId xmlns:p14="http://schemas.microsoft.com/office/powerpoint/2010/main" val="4261601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CDB98-1E82-43BC-9568-644B915DE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approximate bandwidth of a single sideband (SSB) voice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AE142-0355-49CC-95A7-D80002F41F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1 kHz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3 kHz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6 kHz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15 kHz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T8A08 HRLM (5 - 4)</a:t>
            </a:r>
          </a:p>
        </p:txBody>
      </p:sp>
    </p:spTree>
    <p:extLst>
      <p:ext uri="{BB962C8B-B14F-4D97-AF65-F5344CB8AC3E}">
        <p14:creationId xmlns:p14="http://schemas.microsoft.com/office/powerpoint/2010/main" val="970024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162D4-07CF-4300-857E-A2BC7A60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approximate bandwidth of a VHF repeater FM phone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986CF-9BD3-4E10-A518-5CE45576D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Less than 500 Hz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About 150 kHz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Between 10 and 15 kHz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Between 50 and 125 kHz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T8A09 HRLM (5 - 4)</a:t>
            </a:r>
          </a:p>
        </p:txBody>
      </p:sp>
    </p:spTree>
    <p:extLst>
      <p:ext uri="{BB962C8B-B14F-4D97-AF65-F5344CB8AC3E}">
        <p14:creationId xmlns:p14="http://schemas.microsoft.com/office/powerpoint/2010/main" val="1151243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C07E-9B4F-4860-8DB1-59805424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approximate bandwidth of a VHF repeater FM phone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03B8A-9035-43C6-BAF4-598DEA214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Less than 500 Hz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About 150 kHz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Between 10 and 15 kHz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Between 50 and 125 kHz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T8A09 HRLM (5 - 4)</a:t>
            </a:r>
          </a:p>
        </p:txBody>
      </p:sp>
    </p:spTree>
    <p:extLst>
      <p:ext uri="{BB962C8B-B14F-4D97-AF65-F5344CB8AC3E}">
        <p14:creationId xmlns:p14="http://schemas.microsoft.com/office/powerpoint/2010/main" val="871998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E9A8F-979D-446A-801E-85A636C33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approximate bandwidth of AM fast-scan TV transmissions?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0131A-E6D0-485F-9949-43BE1B7661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More than 10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About 6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About 3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About 1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T8A10 HRLM (5 - 4)</a:t>
            </a:r>
          </a:p>
        </p:txBody>
      </p:sp>
    </p:spTree>
    <p:extLst>
      <p:ext uri="{BB962C8B-B14F-4D97-AF65-F5344CB8AC3E}">
        <p14:creationId xmlns:p14="http://schemas.microsoft.com/office/powerpoint/2010/main" val="352279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64FB-6A71-4EF4-ADF9-097D778F3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 form of amplitude modulation?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D2F10-D917-47DB-A91F-240D1C4B84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Spread spectrum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Packet radio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Single sideband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Phase shift keying (PSK)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T8A01 HRLM (5 - 3)</a:t>
            </a:r>
          </a:p>
        </p:txBody>
      </p:sp>
    </p:spTree>
    <p:extLst>
      <p:ext uri="{BB962C8B-B14F-4D97-AF65-F5344CB8AC3E}">
        <p14:creationId xmlns:p14="http://schemas.microsoft.com/office/powerpoint/2010/main" val="3046412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C32E-F654-45E4-8341-E866A9F4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approximate bandwidth of AM fast-scan TV transmissions?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67349-3505-4317-A8F0-6D9448714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More than 10 MHz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About 6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About 3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About 1 MHz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T8A10 HRLM (5 - 4)</a:t>
            </a:r>
          </a:p>
        </p:txBody>
      </p:sp>
    </p:spTree>
    <p:extLst>
      <p:ext uri="{BB962C8B-B14F-4D97-AF65-F5344CB8AC3E}">
        <p14:creationId xmlns:p14="http://schemas.microsoft.com/office/powerpoint/2010/main" val="3643544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A5B0B-B50C-4FAE-B5A1-DD702D686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approximate bandwidth required to transmit a CW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33374-D803-471F-892C-FBF183180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2.4 kHz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150 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1000 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15 kHz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T8A11 HRLM (5 - 4)</a:t>
            </a:r>
          </a:p>
        </p:txBody>
      </p:sp>
    </p:spTree>
    <p:extLst>
      <p:ext uri="{BB962C8B-B14F-4D97-AF65-F5344CB8AC3E}">
        <p14:creationId xmlns:p14="http://schemas.microsoft.com/office/powerpoint/2010/main" val="3855827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AA9BA-C301-4798-A975-FDD39A126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approximate bandwidth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required to transmit a CW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DB825-10D9-4479-982A-EE199C26ED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2.4 kHz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150 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1000 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15 kHz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T8A11 HRLM (5 - 4)</a:t>
            </a:r>
          </a:p>
          <a:p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6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99A53-DD7B-4654-92C7-DEACBFD4D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type of modulation is most commonly used for VHF packet radio transmissions?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9177B-1618-40DB-806B-1ADBC6F6A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FM or PM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SSB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AM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PSK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T8A02 HRLM (5 - 4)</a:t>
            </a:r>
          </a:p>
        </p:txBody>
      </p:sp>
    </p:spTree>
    <p:extLst>
      <p:ext uri="{BB962C8B-B14F-4D97-AF65-F5344CB8AC3E}">
        <p14:creationId xmlns:p14="http://schemas.microsoft.com/office/powerpoint/2010/main" val="258862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44131-0135-4093-9B3C-952A0C78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type of modulation is most commonly used for VHF packet radio transmissions?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12DE7-79F5-485A-9862-09216E1C8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FM or PM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SSB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AM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PSK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T8A02 HRLM (5 - 4)</a:t>
            </a:r>
          </a:p>
        </p:txBody>
      </p:sp>
    </p:spTree>
    <p:extLst>
      <p:ext uri="{BB962C8B-B14F-4D97-AF65-F5344CB8AC3E}">
        <p14:creationId xmlns:p14="http://schemas.microsoft.com/office/powerpoint/2010/main" val="364524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C0A59-749C-4150-8887-BB460F5A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type of voice mode is most often used for long-distance (weak signal) contacts on the VHF and UHF bands?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55A30-CA80-497A-B6F2-368175F49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FM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DRM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SSB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PM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T8A03 HRLM (5 - 4)</a:t>
            </a:r>
          </a:p>
        </p:txBody>
      </p:sp>
    </p:spTree>
    <p:extLst>
      <p:ext uri="{BB962C8B-B14F-4D97-AF65-F5344CB8AC3E}">
        <p14:creationId xmlns:p14="http://schemas.microsoft.com/office/powerpoint/2010/main" val="93151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06F3D-41CB-423C-A008-DABE46BDB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type of voice mode is most often used for long-distance (weak signal) contacts on the VHF and UHF bands?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D67A8-4E7C-4F15-B536-E3E6BF839D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FM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DRM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SSB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PM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T8A03 HRLM (5 - 4)</a:t>
            </a:r>
          </a:p>
        </p:txBody>
      </p:sp>
    </p:spTree>
    <p:extLst>
      <p:ext uri="{BB962C8B-B14F-4D97-AF65-F5344CB8AC3E}">
        <p14:creationId xmlns:p14="http://schemas.microsoft.com/office/powerpoint/2010/main" val="115052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C653-B91C-4F8F-8926-A40BAF53A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type of modulation is most commonly used for VHF and UHF voice repeaters?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FE916-CAC8-4862-A399-978D02ACF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AM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SSB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PSK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FM or PM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T8A04 HRLM (5 - 4)</a:t>
            </a:r>
          </a:p>
        </p:txBody>
      </p:sp>
    </p:spTree>
    <p:extLst>
      <p:ext uri="{BB962C8B-B14F-4D97-AF65-F5344CB8AC3E}">
        <p14:creationId xmlns:p14="http://schemas.microsoft.com/office/powerpoint/2010/main" val="3682228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AE642-C1B4-47B4-8F47-1B3A61855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type of modulation is most commonly used for VHF and UHF voice repeaters?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E792C-378C-4692-AAE0-03E1E07E1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AM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SSB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PSK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FM or PM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T8A04 HRLM (5 - 4)</a:t>
            </a:r>
          </a:p>
        </p:txBody>
      </p:sp>
    </p:spTree>
    <p:extLst>
      <p:ext uri="{BB962C8B-B14F-4D97-AF65-F5344CB8AC3E}">
        <p14:creationId xmlns:p14="http://schemas.microsoft.com/office/powerpoint/2010/main" val="314950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FE513-9C2F-42B4-B121-7CC88FCCB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types of signals has the narrowest bandwidth?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EF1C4-D8E2-48A9-906E-A75F61302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FM voice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SSB voice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CW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Slow-scan TV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T8A05 HRLM (5 - 4)</a:t>
            </a:r>
          </a:p>
        </p:txBody>
      </p:sp>
    </p:spTree>
    <p:extLst>
      <p:ext uri="{BB962C8B-B14F-4D97-AF65-F5344CB8AC3E}">
        <p14:creationId xmlns:p14="http://schemas.microsoft.com/office/powerpoint/2010/main" val="2073567038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127</TotalTime>
  <Words>918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Module Theme</vt:lpstr>
      <vt:lpstr>Which of the following is a form of amplitude modulation?</vt:lpstr>
      <vt:lpstr>Which of the following is a form of amplitude modulation?</vt:lpstr>
      <vt:lpstr>What type of modulation is most commonly used for VHF packet radio transmissions?</vt:lpstr>
      <vt:lpstr>What type of modulation is most commonly used for VHF packet radio transmissions?</vt:lpstr>
      <vt:lpstr>Which type of voice mode is most often used for long-distance (weak signal) contacts on the VHF and UHF bands?</vt:lpstr>
      <vt:lpstr>Which type of voice mode is most often used for long-distance (weak signal) contacts on the VHF and UHF bands?</vt:lpstr>
      <vt:lpstr>Which type of modulation is most commonly used for VHF and UHF voice repeaters?</vt:lpstr>
      <vt:lpstr>Which type of modulation is most commonly used for VHF and UHF voice repeaters?</vt:lpstr>
      <vt:lpstr>Which of the following types of signals has the narrowest bandwidth?</vt:lpstr>
      <vt:lpstr>Which of the following types of signals has the narrowest bandwidth?</vt:lpstr>
      <vt:lpstr>Which sideband is normally used for 10 meter HF, VHF, and UHF single-sideband communications?</vt:lpstr>
      <vt:lpstr>Which sideband is normally used for 10 meter HF, VHF, and UHF single-sideband communications?</vt:lpstr>
      <vt:lpstr>What is a characteristic of single sideband (SSB) compared to FM?</vt:lpstr>
      <vt:lpstr>What is a characteristic of single sideband (SSB) compared to FM?</vt:lpstr>
      <vt:lpstr>What is the approximate bandwidth of a single sideband (SSB) voice signal?</vt:lpstr>
      <vt:lpstr>What is the approximate bandwidth of a single sideband (SSB) voice signal?</vt:lpstr>
      <vt:lpstr>What is the approximate bandwidth of a VHF repeater FM phone signal?</vt:lpstr>
      <vt:lpstr>What is the approximate bandwidth of a VHF repeater FM phone signal?</vt:lpstr>
      <vt:lpstr>What is the approximate bandwidth of AM fast-scan TV transmissions?</vt:lpstr>
      <vt:lpstr>What is the approximate bandwidth of AM fast-scan TV transmissions?</vt:lpstr>
      <vt:lpstr>What is the approximate bandwidth required to transmit a CW signal?</vt:lpstr>
      <vt:lpstr>What is the approximate bandwidth required to transmit a CW signal?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46</cp:revision>
  <dcterms:created xsi:type="dcterms:W3CDTF">2014-03-12T18:09:47Z</dcterms:created>
  <dcterms:modified xsi:type="dcterms:W3CDTF">2024-08-26T02:17:09Z</dcterms:modified>
</cp:coreProperties>
</file>