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FBFB-76D1-41E4-A994-F9C19E4E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primary purpose of a dummy load?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BDC44-97DC-4042-81CE-57CB0B4E2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To prevent transmitting signals over the air when making tests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To prevent over-modulation of a transmitter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To improve the efficiency of an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To improve the signal-to-noise ratio of a receiver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T7C01 HRLM (5 - 7)</a:t>
            </a:r>
          </a:p>
        </p:txBody>
      </p:sp>
    </p:spTree>
    <p:extLst>
      <p:ext uri="{BB962C8B-B14F-4D97-AF65-F5344CB8AC3E}">
        <p14:creationId xmlns:p14="http://schemas.microsoft.com/office/powerpoint/2010/main" val="416642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186-E64E-4DA9-9A85-53DFA805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do most solid-state amateur radio transmitters reduce output power as SWR increases?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C4D89-D3B0-4C77-8F19-F3B8CB596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To protect the output amplifier transistors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To comply with FCC rules on spectral purity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Because power supplies cannot supply enough current at high SWR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To lower the SWR on the transmission line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T7C05 HRLM (4 - 10)</a:t>
            </a:r>
          </a:p>
        </p:txBody>
      </p:sp>
    </p:spTree>
    <p:extLst>
      <p:ext uri="{BB962C8B-B14F-4D97-AF65-F5344CB8AC3E}">
        <p14:creationId xmlns:p14="http://schemas.microsoft.com/office/powerpoint/2010/main" val="59037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390CA-FABB-451D-8D93-110FCA0C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does an SWR reading of 4:1 indicate?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806E1-304C-4E22-91F2-54CCC122D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Loss of -4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Good impedance match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Gain of +4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Impedance mismatch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T7C06 HRLM (4 - 10)</a:t>
            </a:r>
          </a:p>
        </p:txBody>
      </p:sp>
    </p:spTree>
    <p:extLst>
      <p:ext uri="{BB962C8B-B14F-4D97-AF65-F5344CB8AC3E}">
        <p14:creationId xmlns:p14="http://schemas.microsoft.com/office/powerpoint/2010/main" val="30998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8A0E-EBA3-4CB7-BCFD-D25F345D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does an SWR reading of 4:1 indicate?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8EC42-2CC2-4455-8807-27C20EA24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Loss of -4 dB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Good impedance match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Gain of +4 dB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Impedance mismatch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T7C06 HRLM (4 - 10)</a:t>
            </a:r>
          </a:p>
        </p:txBody>
      </p:sp>
    </p:spTree>
    <p:extLst>
      <p:ext uri="{BB962C8B-B14F-4D97-AF65-F5344CB8AC3E}">
        <p14:creationId xmlns:p14="http://schemas.microsoft.com/office/powerpoint/2010/main" val="372578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EE2E-4C67-472C-A54E-F2DF10FA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happens to power lost in a feed line?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4368C-C730-48D4-9EDA-D4FBC9378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It increases the SWR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It is radiated as harmonics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It is converted into heat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It distorts of your signal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T7C07 HRLM (4 - 9)</a:t>
            </a:r>
          </a:p>
        </p:txBody>
      </p:sp>
    </p:spTree>
    <p:extLst>
      <p:ext uri="{BB962C8B-B14F-4D97-AF65-F5344CB8AC3E}">
        <p14:creationId xmlns:p14="http://schemas.microsoft.com/office/powerpoint/2010/main" val="279666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124F6-82BD-49CD-8F38-FFFC0156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happens to power lost in a feed line?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8527-D192-47CC-A3E3-EF40BD822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It increases the SWR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It is radiated as harmonics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It is converted into heat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It distorts of your signal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T7C07 HRLM (4 - 9)</a:t>
            </a:r>
          </a:p>
        </p:txBody>
      </p:sp>
    </p:spTree>
    <p:extLst>
      <p:ext uri="{BB962C8B-B14F-4D97-AF65-F5344CB8AC3E}">
        <p14:creationId xmlns:p14="http://schemas.microsoft.com/office/powerpoint/2010/main" val="345998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A734-29B4-4F1E-A611-832549A3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Which instrument can be used to determine SWR?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1B8CD-F4CE-46FA-B455-45D2A1990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Voltmeter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Ohmmeter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Iambic pentameter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Directional wattmeter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T7C08 HRLM (4 - 18)</a:t>
            </a:r>
          </a:p>
        </p:txBody>
      </p:sp>
    </p:spTree>
    <p:extLst>
      <p:ext uri="{BB962C8B-B14F-4D97-AF65-F5344CB8AC3E}">
        <p14:creationId xmlns:p14="http://schemas.microsoft.com/office/powerpoint/2010/main" val="198695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5C491-2B92-45A6-A042-EEBEF9E7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Which instrument can be used to determine SWR?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51E8C-D0D6-40E0-9D58-2CA17B8F7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Voltmeter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Ohmmeter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Iambic pentameter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Directional wattmeter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T7C08 HRLM (4 - 18)</a:t>
            </a:r>
          </a:p>
        </p:txBody>
      </p:sp>
    </p:spTree>
    <p:extLst>
      <p:ext uri="{BB962C8B-B14F-4D97-AF65-F5344CB8AC3E}">
        <p14:creationId xmlns:p14="http://schemas.microsoft.com/office/powerpoint/2010/main" val="405748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FC46-05B6-4043-A220-9A02B3AA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causes failure of coaxial cables?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D9677-D48C-4337-A50A-E33B0F863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Moisture contamination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Solder flux contamination </a:t>
            </a:r>
          </a:p>
          <a:p>
            <a:r>
              <a:rPr lang="en-US" dirty="0">
                <a:latin typeface="+mn-lt"/>
              </a:rPr>
              <a:t>C. Rapid fluctuation in transmitter output power </a:t>
            </a:r>
          </a:p>
          <a:p>
            <a:r>
              <a:rPr lang="en-US" dirty="0">
                <a:latin typeface="+mn-lt"/>
              </a:rPr>
              <a:t>D. Operation at 100% duty cycle for an extended period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T7C09 HRLM (4 - 17)</a:t>
            </a:r>
          </a:p>
        </p:txBody>
      </p:sp>
    </p:spTree>
    <p:extLst>
      <p:ext uri="{BB962C8B-B14F-4D97-AF65-F5344CB8AC3E}">
        <p14:creationId xmlns:p14="http://schemas.microsoft.com/office/powerpoint/2010/main" val="298173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5AF0-F96E-40C3-84D7-F8B0BD6F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causes failure of coaxial cables?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B6D17-682B-4BBE-9458-528041F79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Moisture contamination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Solder flux contamination </a:t>
            </a:r>
          </a:p>
          <a:p>
            <a:r>
              <a:rPr lang="en-US" dirty="0">
                <a:latin typeface="+mn-lt"/>
              </a:rPr>
              <a:t>C. Rapid fluctuation in transmitter output power </a:t>
            </a:r>
          </a:p>
          <a:p>
            <a:r>
              <a:rPr lang="en-US" dirty="0">
                <a:latin typeface="+mn-lt"/>
              </a:rPr>
              <a:t>D. Operation at 100% duty cycle for an extended period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T7C09 HRLM (4 - 17)</a:t>
            </a:r>
          </a:p>
        </p:txBody>
      </p:sp>
    </p:spTree>
    <p:extLst>
      <p:ext uri="{BB962C8B-B14F-4D97-AF65-F5344CB8AC3E}">
        <p14:creationId xmlns:p14="http://schemas.microsoft.com/office/powerpoint/2010/main" val="282801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9C49-23B9-4B3F-9F7B-590E5348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should the outer jacket of coaxial cable be resistant to ultraviolet light?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21F2B-6F35-4300-89E1-0E19F3E1C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Ultraviolet resistant jackets prevent harmonic radiation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Ultraviolet light can increase losses in the cable’s jacket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Ultraviolet and RF signals can mix, causing interference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Ultraviolet light can damage the jacket and allow water to enter the cable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T7C10 HRLM (4 - 17)</a:t>
            </a:r>
          </a:p>
        </p:txBody>
      </p:sp>
    </p:spTree>
    <p:extLst>
      <p:ext uri="{BB962C8B-B14F-4D97-AF65-F5344CB8AC3E}">
        <p14:creationId xmlns:p14="http://schemas.microsoft.com/office/powerpoint/2010/main" val="54012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EB67-9F9E-480E-A39C-6EF7BD5A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primary purpose of a dummy load?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81D57-81D1-4591-90C7-7DB4C3D81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To prevent transmitting signals over the air when making tests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To prevent over-modulation of a transmitter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To improve the efficiency of an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To improve the signal-to-noise ratio of a receiver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T7C01 HRLM (5 - 7)</a:t>
            </a:r>
          </a:p>
        </p:txBody>
      </p:sp>
    </p:spTree>
    <p:extLst>
      <p:ext uri="{BB962C8B-B14F-4D97-AF65-F5344CB8AC3E}">
        <p14:creationId xmlns:p14="http://schemas.microsoft.com/office/powerpoint/2010/main" val="126843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C64C-A1CD-4AC0-8AD4-F814BD77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should the outer jacket of coaxial cable be resistant to ultraviolet light?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10873-22E7-4FA9-9B0C-95AC1548E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Ultraviolet resistant jackets prevent harmonic radiation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Ultraviolet light can increase losses in the cable’s jacket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Ultraviolet and RF signals can mix, causing interference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Ultraviolet light can damage the jacket and allow water to enter the cable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T7C10 HRLM (4 - 17)</a:t>
            </a:r>
          </a:p>
        </p:txBody>
      </p:sp>
    </p:spTree>
    <p:extLst>
      <p:ext uri="{BB962C8B-B14F-4D97-AF65-F5344CB8AC3E}">
        <p14:creationId xmlns:p14="http://schemas.microsoft.com/office/powerpoint/2010/main" val="460615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B6FD-0E30-4690-9446-7E4B0780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disadvantage of air core coaxial cable when compared to foam or solid dielectric types?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62C5E-595A-47DB-8C0A-6FFB20704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It has more loss per foot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It cannot be used for VHF or UHF antennas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It requires special techniques to prevent </a:t>
            </a:r>
            <a:r>
              <a:rPr lang="en-US" dirty="0">
                <a:latin typeface="+mn-lt"/>
              </a:rPr>
              <a:t>moisture in the cable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It cannot be used at below freezing temperatures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T7C11 HRLM (4 - 17)</a:t>
            </a:r>
          </a:p>
        </p:txBody>
      </p:sp>
    </p:spTree>
    <p:extLst>
      <p:ext uri="{BB962C8B-B14F-4D97-AF65-F5344CB8AC3E}">
        <p14:creationId xmlns:p14="http://schemas.microsoft.com/office/powerpoint/2010/main" val="551436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90C5-617E-4174-AD44-813D4447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disadvantage of air core coaxial cable when compared to foam or solid dielectric types?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66289-B579-4BE3-9F8B-FBB4CFBA3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It has more loss per foot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It cannot be used for VHF or UHF antennas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It requires special techniques to prevent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moisture in the cable</a:t>
            </a:r>
            <a:endParaRPr lang="en-US" b="0" i="0" u="none" strike="noStrike" baseline="0" dirty="0">
              <a:solidFill>
                <a:srgbClr val="FF0000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It cannot be used at below freezing temperatures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T7C11 HRLM (4 - 17)</a:t>
            </a:r>
          </a:p>
        </p:txBody>
      </p:sp>
    </p:spTree>
    <p:extLst>
      <p:ext uri="{BB962C8B-B14F-4D97-AF65-F5344CB8AC3E}">
        <p14:creationId xmlns:p14="http://schemas.microsoft.com/office/powerpoint/2010/main" val="353681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F283-E49E-46DE-8717-10128B29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can be used to determine if an antenna is resonant at the desired operating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F214B-0380-4EF0-920F-094AB74D8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VTVM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 antenna analyzer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Q 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frequency counter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T7C02 HRLM (4 - 18)</a:t>
            </a:r>
          </a:p>
        </p:txBody>
      </p:sp>
    </p:spTree>
    <p:extLst>
      <p:ext uri="{BB962C8B-B14F-4D97-AF65-F5344CB8AC3E}">
        <p14:creationId xmlns:p14="http://schemas.microsoft.com/office/powerpoint/2010/main" val="236863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88DD-BF73-4C88-8D4E-975C1FB6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can be used to determine if an antenna is resonant at the desired operating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99EC9-932C-4272-AF8B-0307F77CB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VTVM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An antenna analyzer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Q 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frequency counter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T7C02 HRLM (4 - 18)</a:t>
            </a:r>
          </a:p>
        </p:txBody>
      </p:sp>
    </p:spTree>
    <p:extLst>
      <p:ext uri="{BB962C8B-B14F-4D97-AF65-F5344CB8AC3E}">
        <p14:creationId xmlns:p14="http://schemas.microsoft.com/office/powerpoint/2010/main" val="296134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91A0-F780-48DD-99FB-42474551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does a dummy load consist of?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9DA54-B46D-4EBA-A7A4-5D90119E3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high-gain amplifier and a TR switch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non-inductive resistor mounted on a heat sink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low-voltage power supply and a DC relay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50-ohm reactance used to terminate a transmission line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T7C03 HRLM (5 -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7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009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A267-9863-47DA-9647-476E62C2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does a dummy load consist of?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6EF90-E038-49CF-B6D9-0C1017741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high-gain amplifier and a TR switch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 non-inductive resistor mounted on a heat sink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low-voltage power supply and a DC relay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50-ohm reactance used to terminate a transmission line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T7C03 HRLM (5 - 7)</a:t>
            </a:r>
          </a:p>
        </p:txBody>
      </p:sp>
    </p:spTree>
    <p:extLst>
      <p:ext uri="{BB962C8B-B14F-4D97-AF65-F5344CB8AC3E}">
        <p14:creationId xmlns:p14="http://schemas.microsoft.com/office/powerpoint/2010/main" val="136227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F5D1-D315-4171-B734-44ED73D3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reading on an SWR meter indicates a perfect impedance match between the antenna and the feed line?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DC599-C32F-4E60-9C4A-0F6850972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50:50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Zero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1:1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Full Scale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T7C04 HRLM (4 - 10)</a:t>
            </a:r>
          </a:p>
        </p:txBody>
      </p:sp>
    </p:spTree>
    <p:extLst>
      <p:ext uri="{BB962C8B-B14F-4D97-AF65-F5344CB8AC3E}">
        <p14:creationId xmlns:p14="http://schemas.microsoft.com/office/powerpoint/2010/main" val="29281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637D-9652-480D-AF33-38787BD6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reading on an SWR meter indicates a perfect impedance match between the antenna and the feed line?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B8D9C-75A4-4E3F-BC44-1204E51F4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50:50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Zero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1:1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Full Scale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T7C04 HRLM (4 - 10)</a:t>
            </a:r>
          </a:p>
        </p:txBody>
      </p:sp>
    </p:spTree>
    <p:extLst>
      <p:ext uri="{BB962C8B-B14F-4D97-AF65-F5344CB8AC3E}">
        <p14:creationId xmlns:p14="http://schemas.microsoft.com/office/powerpoint/2010/main" val="324358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FE44-6EC3-4E4E-BB75-6B074ABC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Why do most solid-state amateur radio transmitters reduce output power as SWR increases?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0378A-B2DA-4C7E-97A2-6C92A54A7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To protect the output amplifier transistors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To comply with FCC rules on spectral purity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Because power supplies cannot supply enough current at high SWR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To lower the SWR on the transmission line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T7C05 HRLM (4 - 10)</a:t>
            </a:r>
          </a:p>
        </p:txBody>
      </p:sp>
    </p:spTree>
    <p:extLst>
      <p:ext uri="{BB962C8B-B14F-4D97-AF65-F5344CB8AC3E}">
        <p14:creationId xmlns:p14="http://schemas.microsoft.com/office/powerpoint/2010/main" val="1483464285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75</TotalTime>
  <Words>1105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What is the primary purpose of a dummy load?</vt:lpstr>
      <vt:lpstr>What is the primary purpose of a dummy load?</vt:lpstr>
      <vt:lpstr>Which of the following can be used to determine if an antenna is resonant at the desired operating frequency?</vt:lpstr>
      <vt:lpstr>Which of the following can be used to determine if an antenna is resonant at the desired operating frequency?</vt:lpstr>
      <vt:lpstr>What does a dummy load consist of?</vt:lpstr>
      <vt:lpstr>What does a dummy load consist of?</vt:lpstr>
      <vt:lpstr>What reading on an SWR meter indicates a perfect impedance match between the antenna and the feed line?</vt:lpstr>
      <vt:lpstr>What reading on an SWR meter indicates a perfect impedance match between the antenna and the feed line?</vt:lpstr>
      <vt:lpstr>Why do most solid-state amateur radio transmitters reduce output power as SWR increases?</vt:lpstr>
      <vt:lpstr>Why do most solid-state amateur radio transmitters reduce output power as SWR increases?</vt:lpstr>
      <vt:lpstr>What does an SWR reading of 4:1 indicate?</vt:lpstr>
      <vt:lpstr>What does an SWR reading of 4:1 indicate?</vt:lpstr>
      <vt:lpstr>What happens to power lost in a feed line?</vt:lpstr>
      <vt:lpstr>What happens to power lost in a feed line?</vt:lpstr>
      <vt:lpstr>Which instrument can be used to determine SWR?</vt:lpstr>
      <vt:lpstr>Which instrument can be used to determine SWR?</vt:lpstr>
      <vt:lpstr>Which of the following causes failure of coaxial cables?</vt:lpstr>
      <vt:lpstr>Which of the following causes failure of coaxial cables?</vt:lpstr>
      <vt:lpstr>Why should the outer jacket of coaxial cable be resistant to ultraviolet light?</vt:lpstr>
      <vt:lpstr>Why should the outer jacket of coaxial cable be resistant to ultraviolet light?</vt:lpstr>
      <vt:lpstr>What is a disadvantage of air core coaxial cable when compared to foam or solid dielectric types?</vt:lpstr>
      <vt:lpstr>What is a disadvantage of air core coaxial cable when compared to foam or solid dielectric types?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43</cp:revision>
  <dcterms:created xsi:type="dcterms:W3CDTF">2014-03-12T18:09:47Z</dcterms:created>
  <dcterms:modified xsi:type="dcterms:W3CDTF">2024-08-26T02:06:59Z</dcterms:modified>
</cp:coreProperties>
</file>