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5AE7-8E37-43E4-A9F8-AD00ABAE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devices or circuits changes an alternating current into a varying direct current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6007D-A959-48A3-B9E0-C85C951A5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Rectifier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Reflector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T6D01 HRLM (3 - 11)</a:t>
            </a:r>
          </a:p>
        </p:txBody>
      </p:sp>
    </p:spTree>
    <p:extLst>
      <p:ext uri="{BB962C8B-B14F-4D97-AF65-F5344CB8AC3E}">
        <p14:creationId xmlns:p14="http://schemas.microsoft.com/office/powerpoint/2010/main" val="204721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EE2C-5C79-4CC4-96CD-19883B3C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circuit controls the amount of voltage from a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DDBD-7117-45B1-B021-F142192DE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Regulator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Oscillator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Filter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Phase inverter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T6D05 HRLM (5 - 16)</a:t>
            </a:r>
          </a:p>
        </p:txBody>
      </p:sp>
    </p:spTree>
    <p:extLst>
      <p:ext uri="{BB962C8B-B14F-4D97-AF65-F5344CB8AC3E}">
        <p14:creationId xmlns:p14="http://schemas.microsoft.com/office/powerpoint/2010/main" val="332351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5037-06BB-4498-882C-C5A131CE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component changes 120V AC house current to a lower AC voltage for other uses?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53BD2-9156-45AB-A271-DE3001178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Variable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T6D06 HRLM (3 - 8)</a:t>
            </a:r>
          </a:p>
        </p:txBody>
      </p:sp>
    </p:spTree>
    <p:extLst>
      <p:ext uri="{BB962C8B-B14F-4D97-AF65-F5344CB8AC3E}">
        <p14:creationId xmlns:p14="http://schemas.microsoft.com/office/powerpoint/2010/main" val="84692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48E2-F3A8-43FB-BD8F-2C827DC1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component changes 120V AC house current to a lower AC voltage for other uses?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4EEDE-BED9-409B-9D9A-55A6F23CF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Variable capacitor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Diode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T6D06 HRLM (3 - 8)</a:t>
            </a:r>
          </a:p>
        </p:txBody>
      </p:sp>
    </p:spTree>
    <p:extLst>
      <p:ext uri="{BB962C8B-B14F-4D97-AF65-F5344CB8AC3E}">
        <p14:creationId xmlns:p14="http://schemas.microsoft.com/office/powerpoint/2010/main" val="298438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123A-9110-4B0B-8502-645AB0BC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commonly used as a visual indicator?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3F3B5-8185-4B5B-BBC4-EB9EEDA69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Zener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Bipolar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T6D07 HRLM (3 - 11)</a:t>
            </a:r>
          </a:p>
        </p:txBody>
      </p:sp>
    </p:spTree>
    <p:extLst>
      <p:ext uri="{BB962C8B-B14F-4D97-AF65-F5344CB8AC3E}">
        <p14:creationId xmlns:p14="http://schemas.microsoft.com/office/powerpoint/2010/main" val="156012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5B27-BFFB-44D7-B82A-F971360F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commonly used as a visual indicator?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EE2B3-188B-4535-B304-A58BEE7D9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LED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Zener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Bipolar transistor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T6D07 HRLM (3 - 11)</a:t>
            </a:r>
          </a:p>
        </p:txBody>
      </p:sp>
    </p:spTree>
    <p:extLst>
      <p:ext uri="{BB962C8B-B14F-4D97-AF65-F5344CB8AC3E}">
        <p14:creationId xmlns:p14="http://schemas.microsoft.com/office/powerpoint/2010/main" val="142854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BDD-609B-426C-B277-BC765520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combined with an inductor to make a tuned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B4CF5-D260-4563-B200-59F933B2B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Zener diode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Potentiometer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Capacitor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T6D08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10114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E153-75A8-422D-A9A4-BF63F0AA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combined with an inductor to make a tuned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C2640-1C2D-45E0-8ED5-2CF504DCA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Zener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Potentiometer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Capacitor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T6D08 HRLM (3 - 10)</a:t>
            </a:r>
          </a:p>
        </p:txBody>
      </p:sp>
    </p:spTree>
    <p:extLst>
      <p:ext uri="{BB962C8B-B14F-4D97-AF65-F5344CB8AC3E}">
        <p14:creationId xmlns:p14="http://schemas.microsoft.com/office/powerpoint/2010/main" val="403358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362F-476A-4EB6-9FDD-7341AC6F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of a device that combines several semiconductors and other components into one package?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E32E4-A6BB-4194-94FB-141EB6E22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Transducer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Multi-pole relay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Integrated circuit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T6D09 HRLM (3 - 11)</a:t>
            </a:r>
          </a:p>
        </p:txBody>
      </p:sp>
    </p:spTree>
    <p:extLst>
      <p:ext uri="{BB962C8B-B14F-4D97-AF65-F5344CB8AC3E}">
        <p14:creationId xmlns:p14="http://schemas.microsoft.com/office/powerpoint/2010/main" val="428645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818C-7A8A-4F30-92A6-EC3C015D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of a device that combines several semiconductors and other components into one package?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70E5A-FF8B-49C5-89EF-773DFC1C7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Transducer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Multi-pole relay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Integrated circuit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T6D09 HRLM (3 - 11)</a:t>
            </a:r>
          </a:p>
        </p:txBody>
      </p:sp>
    </p:spTree>
    <p:extLst>
      <p:ext uri="{BB962C8B-B14F-4D97-AF65-F5344CB8AC3E}">
        <p14:creationId xmlns:p14="http://schemas.microsoft.com/office/powerpoint/2010/main" val="56978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BB2E-4663-4262-BA15-091E62A8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function of component 2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59C93-E8FB-42E7-BB68-A86132049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Give off light when current flows through 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Supply electrical energy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Control the flow of current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Convert electrical energy into radio waves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T6D10 HRLM (3 - 11)</a:t>
            </a:r>
          </a:p>
        </p:txBody>
      </p:sp>
    </p:spTree>
    <p:extLst>
      <p:ext uri="{BB962C8B-B14F-4D97-AF65-F5344CB8AC3E}">
        <p14:creationId xmlns:p14="http://schemas.microsoft.com/office/powerpoint/2010/main" val="210245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B010-0C92-493A-804F-00DD66C6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devices or circuits changes an alternating current into a varying direct current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08ED3-2676-4484-B502-A392F4BEC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Transformer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Rectifier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Reflector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T6D01 HRLM (3 - 11)</a:t>
            </a:r>
          </a:p>
        </p:txBody>
      </p:sp>
    </p:spTree>
    <p:extLst>
      <p:ext uri="{BB962C8B-B14F-4D97-AF65-F5344CB8AC3E}">
        <p14:creationId xmlns:p14="http://schemas.microsoft.com/office/powerpoint/2010/main" val="49978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1797-700E-40F9-B017-EE719F61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function of component 2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23810-B9D4-44AD-9E86-E952D4096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Give off light when current flows through 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Supply electrical energy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Control the flow of current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Convert electrical energy into radio waves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T6D10 HRLM (3 - 11)</a:t>
            </a:r>
          </a:p>
        </p:txBody>
      </p:sp>
    </p:spTree>
    <p:extLst>
      <p:ext uri="{BB962C8B-B14F-4D97-AF65-F5344CB8AC3E}">
        <p14:creationId xmlns:p14="http://schemas.microsoft.com/office/powerpoint/2010/main" val="292916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BE21-91F6-4480-B29B-EBD9FB93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resonant or tuned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DFA96-18BE-4FBE-AFE9-7E3EB4346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inductor and a capacitor connected in series or parallel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linear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voltage regulator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resistor circuit used for reducing standing wave ratio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circuit designed to provide high-fidelity audio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T6D11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83864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9014-E760-4A6F-8F64-2677109B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resonant or tuned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9F3E0-FFEA-49E7-93EF-24BE1C172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An inductor and a capacitor connected in series or parallel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linear voltage regulator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resistor circuit used for reducing standing wave ratio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circuit designed to provide high-fidelity audio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T6D11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2573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1087-AEAE-4466-B877-ACB96553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relay?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B9B5-FB5B-4E6E-822F-07FA67E5F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electrically-controlled switch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current controlled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An inverting amplifier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pass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T6D02 HRLM (3 - 13)</a:t>
            </a:r>
          </a:p>
        </p:txBody>
      </p:sp>
    </p:spTree>
    <p:extLst>
      <p:ext uri="{BB962C8B-B14F-4D97-AF65-F5344CB8AC3E}">
        <p14:creationId xmlns:p14="http://schemas.microsoft.com/office/powerpoint/2010/main" val="381155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40D2-CBB6-452D-933E-784C5C26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relay?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5A4ED-004B-4E2E-81CE-54830A891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An electrically-controlled switch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current controlled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An inverting amplifier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pass transistor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T6D02 HRLM (3 - 13)</a:t>
            </a:r>
          </a:p>
        </p:txBody>
      </p:sp>
    </p:spTree>
    <p:extLst>
      <p:ext uri="{BB962C8B-B14F-4D97-AF65-F5344CB8AC3E}">
        <p14:creationId xmlns:p14="http://schemas.microsoft.com/office/powerpoint/2010/main" val="23566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67DE-A1A9-4F15-A90C-5B8EA912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of the following is a reason to use shielded wire?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F7782-86A3-4A33-93B2-3249D7907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decrease the resistance of DC power connections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increase the current carrying capability of the wire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prevent coupling of unwanted signals to or from the wire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couple the wire to other signals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T6D03 HRLM (9 - 9)</a:t>
            </a:r>
          </a:p>
        </p:txBody>
      </p:sp>
    </p:spTree>
    <p:extLst>
      <p:ext uri="{BB962C8B-B14F-4D97-AF65-F5344CB8AC3E}">
        <p14:creationId xmlns:p14="http://schemas.microsoft.com/office/powerpoint/2010/main" val="418137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F4A8-3101-48A2-A612-146D314A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of the following is a reason to use shielded wire?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7A030-EDD7-4D54-81F7-FE2B3D375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decrease the resistance of DC power connections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increase the current carrying capability of the wire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To prevent coupling of unwanted signals to or from the wire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couple the wire to other signals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T6D03 HRLM (9 - 9)</a:t>
            </a:r>
          </a:p>
        </p:txBody>
      </p:sp>
    </p:spTree>
    <p:extLst>
      <p:ext uri="{BB962C8B-B14F-4D97-AF65-F5344CB8AC3E}">
        <p14:creationId xmlns:p14="http://schemas.microsoft.com/office/powerpoint/2010/main" val="157752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2C0F-4661-4C94-88B9-8DD4DF74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displays an electrical quantity as a numeric value?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353C5-B13C-4C6A-861A-2FBA0C2AD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Potentiometer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Relay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T6D04 HRLM (3 - 14)</a:t>
            </a:r>
          </a:p>
        </p:txBody>
      </p:sp>
    </p:spTree>
    <p:extLst>
      <p:ext uri="{BB962C8B-B14F-4D97-AF65-F5344CB8AC3E}">
        <p14:creationId xmlns:p14="http://schemas.microsoft.com/office/powerpoint/2010/main" val="145706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5E90-2D53-43CE-B384-48FF64BA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displays an electrical quantity as a numeric value?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FC3A-1A40-492C-AD79-8C459E7D2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Potentiometer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Relay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T6D04 HRLM (3 - 14)</a:t>
            </a:r>
          </a:p>
        </p:txBody>
      </p:sp>
    </p:spTree>
    <p:extLst>
      <p:ext uri="{BB962C8B-B14F-4D97-AF65-F5344CB8AC3E}">
        <p14:creationId xmlns:p14="http://schemas.microsoft.com/office/powerpoint/2010/main" val="91516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99F2-21EC-4B30-BCCA-F0E8B64C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circuit controls the amount of voltage from a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D06CA-ECFE-422B-8845-F8353FF02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Regulator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Oscillator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Filter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Phase inverter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T6D05 HRLM (5 - 16)</a:t>
            </a:r>
          </a:p>
        </p:txBody>
      </p:sp>
    </p:spTree>
    <p:extLst>
      <p:ext uri="{BB962C8B-B14F-4D97-AF65-F5344CB8AC3E}">
        <p14:creationId xmlns:p14="http://schemas.microsoft.com/office/powerpoint/2010/main" val="308165454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69</TotalTime>
  <Words>917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of the following devices or circuits changes an alternating current into a varying direct current signal?</vt:lpstr>
      <vt:lpstr>Which of the following devices or circuits changes an alternating current into a varying direct current signal?</vt:lpstr>
      <vt:lpstr>What is a relay?</vt:lpstr>
      <vt:lpstr>What is a relay?</vt:lpstr>
      <vt:lpstr>Which of the following is a reason to use shielded wire?</vt:lpstr>
      <vt:lpstr>Which of the following is a reason to use shielded wire?</vt:lpstr>
      <vt:lpstr>Which of the following displays an electrical quantity as a numeric value?</vt:lpstr>
      <vt:lpstr>Which of the following displays an electrical quantity as a numeric value?</vt:lpstr>
      <vt:lpstr>What type of circuit controls the amount of voltage from a power supply?</vt:lpstr>
      <vt:lpstr>What type of circuit controls the amount of voltage from a power supply?</vt:lpstr>
      <vt:lpstr>What component changes 120V AC house current to a lower AC voltage for other uses?</vt:lpstr>
      <vt:lpstr>What component changes 120V AC house current to a lower AC voltage for other uses?</vt:lpstr>
      <vt:lpstr>Which of the following is commonly used as a visual indicator?</vt:lpstr>
      <vt:lpstr>Which of the following is commonly used as a visual indicator?</vt:lpstr>
      <vt:lpstr>Which of the following is combined with an inductor to make a tuned circuit?</vt:lpstr>
      <vt:lpstr>Which of the following is combined with an inductor to make a tuned circuit?</vt:lpstr>
      <vt:lpstr>What is the name of a device that combines several semiconductors and other components into one package?</vt:lpstr>
      <vt:lpstr>What is the name of a device that combines several semiconductors and other components into one package?</vt:lpstr>
      <vt:lpstr>What is the function of component 2 in Figure T1?</vt:lpstr>
      <vt:lpstr>What is the function of component 2 in Figure T1?</vt:lpstr>
      <vt:lpstr>Which of the following is a resonant or tuned circuit?</vt:lpstr>
      <vt:lpstr>Which of the following is a resonant or tuned circuit?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39</cp:revision>
  <dcterms:created xsi:type="dcterms:W3CDTF">2014-03-12T18:09:47Z</dcterms:created>
  <dcterms:modified xsi:type="dcterms:W3CDTF">2024-08-26T01:54:41Z</dcterms:modified>
</cp:coreProperties>
</file>