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EC43-E416-474A-8E2A-6871289D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name of an electrical wiring diagram that uses standard component symbols?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62EFC-DE88-4898-B551-E2E3ED328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Bill of materials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Connector pinout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Schematic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Flow chart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T6C01 HRLM (3 - 14)</a:t>
            </a:r>
          </a:p>
        </p:txBody>
      </p:sp>
    </p:spTree>
    <p:extLst>
      <p:ext uri="{BB962C8B-B14F-4D97-AF65-F5344CB8AC3E}">
        <p14:creationId xmlns:p14="http://schemas.microsoft.com/office/powerpoint/2010/main" val="107191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8556-6F33-4C4A-9378-44EA42B0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4 in figure T1?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DDC20-6CA2-4660-A136-546D5EA61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Ground symbol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Battery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T6C05 HRLM (3 - 14)</a:t>
            </a:r>
          </a:p>
        </p:txBody>
      </p:sp>
    </p:spTree>
    <p:extLst>
      <p:ext uri="{BB962C8B-B14F-4D97-AF65-F5344CB8AC3E}">
        <p14:creationId xmlns:p14="http://schemas.microsoft.com/office/powerpoint/2010/main" val="405896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F733-F06D-4963-B95D-8D9332F5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6 in figure T2?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C41E7-2241-450A-8907-DD68E104D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Capacitor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Regulator IC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T6C06 HRLM (3 - 14)</a:t>
            </a:r>
          </a:p>
        </p:txBody>
      </p:sp>
    </p:spTree>
    <p:extLst>
      <p:ext uri="{BB962C8B-B14F-4D97-AF65-F5344CB8AC3E}">
        <p14:creationId xmlns:p14="http://schemas.microsoft.com/office/powerpoint/2010/main" val="706324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5B5E-44C8-4013-B595-1A9D378CA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6 in figure T2?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AD332-69E0-4DF6-B387-1711D1FC3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Capacitor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Regulator IC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Transistor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T6C06 HRLM (3 - 14)</a:t>
            </a:r>
          </a:p>
        </p:txBody>
      </p:sp>
    </p:spTree>
    <p:extLst>
      <p:ext uri="{BB962C8B-B14F-4D97-AF65-F5344CB8AC3E}">
        <p14:creationId xmlns:p14="http://schemas.microsoft.com/office/powerpoint/2010/main" val="201891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A3CA-E6CC-474C-91EA-14A2CB33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8 in figure T2?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2A17A-B13E-42B5-86BC-02986752F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Inductor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Regulator IC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Light emitting diode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T6C07 HRLM (3 - 14)</a:t>
            </a:r>
          </a:p>
        </p:txBody>
      </p:sp>
    </p:spTree>
    <p:extLst>
      <p:ext uri="{BB962C8B-B14F-4D97-AF65-F5344CB8AC3E}">
        <p14:creationId xmlns:p14="http://schemas.microsoft.com/office/powerpoint/2010/main" val="352787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516E0-84E0-493E-8588-2ED113FB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8 in figure T2?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826A9-32BB-4DDB-BBD5-5B9B707F2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Inductor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Regulator IC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Light emitting diode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T6C07 HRLM (3 - 14)</a:t>
            </a:r>
          </a:p>
        </p:txBody>
      </p:sp>
    </p:spTree>
    <p:extLst>
      <p:ext uri="{BB962C8B-B14F-4D97-AF65-F5344CB8AC3E}">
        <p14:creationId xmlns:p14="http://schemas.microsoft.com/office/powerpoint/2010/main" val="1800821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2E07-6544-4B20-9976-AA479D69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9 in figure T2?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BB022-7296-4575-9CEF-6E91D6C67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Variable capacitor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Variable inductor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Variable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Variable transformer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T6C08 HRLM (3 - 14)</a:t>
            </a:r>
          </a:p>
        </p:txBody>
      </p:sp>
    </p:spTree>
    <p:extLst>
      <p:ext uri="{BB962C8B-B14F-4D97-AF65-F5344CB8AC3E}">
        <p14:creationId xmlns:p14="http://schemas.microsoft.com/office/powerpoint/2010/main" val="3375495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89A49-FE83-434A-9B5A-D293F5B9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9 in figure T2?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0F42C-6BB0-462C-8749-02330B96B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Variable capacitor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Variable inductor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Variable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Variable transformer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T6C08 HRLM (3 - 14)</a:t>
            </a:r>
          </a:p>
        </p:txBody>
      </p:sp>
    </p:spTree>
    <p:extLst>
      <p:ext uri="{BB962C8B-B14F-4D97-AF65-F5344CB8AC3E}">
        <p14:creationId xmlns:p14="http://schemas.microsoft.com/office/powerpoint/2010/main" val="53160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E0B7-7669-4373-B2D7-7CA70EC3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4 in figure T2?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79D08-C6CF-463F-99AB-EA540F4A6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Variable inductor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Double-pole switch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Potentiometer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Transformer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T6C09 HRLM (3 - 14)</a:t>
            </a:r>
          </a:p>
        </p:txBody>
      </p:sp>
    </p:spTree>
    <p:extLst>
      <p:ext uri="{BB962C8B-B14F-4D97-AF65-F5344CB8AC3E}">
        <p14:creationId xmlns:p14="http://schemas.microsoft.com/office/powerpoint/2010/main" val="3344987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4B3C-0652-4A6B-95C6-9E26CCEF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4 in figure T2?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6E542-0F14-453B-904A-E7DF36468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Variable inductor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Double-pole switch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Potentiometer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Transformer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T6C09 HRLM (3 - 14)</a:t>
            </a:r>
          </a:p>
        </p:txBody>
      </p:sp>
    </p:spTree>
    <p:extLst>
      <p:ext uri="{BB962C8B-B14F-4D97-AF65-F5344CB8AC3E}">
        <p14:creationId xmlns:p14="http://schemas.microsoft.com/office/powerpoint/2010/main" val="2003212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4431-C611-4ACB-8F7F-630D8A4E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3 in figure T3?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CEC64-5F86-441A-9B57-C65A9DB9B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Connector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Variable capacitor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Variable inductor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T6C10 HRLM (3 - 14)</a:t>
            </a:r>
          </a:p>
        </p:txBody>
      </p:sp>
    </p:spTree>
    <p:extLst>
      <p:ext uri="{BB962C8B-B14F-4D97-AF65-F5344CB8AC3E}">
        <p14:creationId xmlns:p14="http://schemas.microsoft.com/office/powerpoint/2010/main" val="86542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7FC27-DD7A-4D8F-A577-35807C8A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name of an electrical wiring diagram that uses standard component symbols?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6E9D1-C4E2-49F1-8B85-A4D1CABD3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Bill of materials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Connector pinout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Schematic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Flow chart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T6C01 HRLM (3 - 14)</a:t>
            </a:r>
          </a:p>
        </p:txBody>
      </p:sp>
    </p:spTree>
    <p:extLst>
      <p:ext uri="{BB962C8B-B14F-4D97-AF65-F5344CB8AC3E}">
        <p14:creationId xmlns:p14="http://schemas.microsoft.com/office/powerpoint/2010/main" val="476938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FB7F-13CA-46BF-A109-8D48FE7E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3 in figure T3?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9726B-7395-4D78-9305-9DE8570828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Connector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Meter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Variable capacitor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Variable inductor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T6C10 HRLM (3 - 14)</a:t>
            </a:r>
          </a:p>
        </p:txBody>
      </p:sp>
    </p:spTree>
    <p:extLst>
      <p:ext uri="{BB962C8B-B14F-4D97-AF65-F5344CB8AC3E}">
        <p14:creationId xmlns:p14="http://schemas.microsoft.com/office/powerpoint/2010/main" val="770945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5ECEB-D20F-4F6A-AC72-0D00B10C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4 in figure T3?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76DA1-D9C8-4C91-B9A4-F597EBA14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Transmitter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Dummy load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Ground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T6C11 HRLM (3 - 14)</a:t>
            </a:r>
          </a:p>
        </p:txBody>
      </p:sp>
    </p:spTree>
    <p:extLst>
      <p:ext uri="{BB962C8B-B14F-4D97-AF65-F5344CB8AC3E}">
        <p14:creationId xmlns:p14="http://schemas.microsoft.com/office/powerpoint/2010/main" val="1551484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54BF-6984-4BD7-B748-12F0E899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4 in figure T3?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06A48-A691-4C56-8A98-0DC82BFEC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Transmitter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Dummy load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Ground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T6C11 HRLM (3 - 14)</a:t>
            </a:r>
          </a:p>
        </p:txBody>
      </p:sp>
    </p:spTree>
    <p:extLst>
      <p:ext uri="{BB962C8B-B14F-4D97-AF65-F5344CB8AC3E}">
        <p14:creationId xmlns:p14="http://schemas.microsoft.com/office/powerpoint/2010/main" val="1181118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569B-6D04-4178-8991-4D5D4843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is accurately represented in electrical schematics?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D3904-DB93-4028-AAFE-7F659DA14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Wire lengths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Physical appearance of components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Component connections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T6C12 HRLM (3 - 14)</a:t>
            </a:r>
          </a:p>
        </p:txBody>
      </p:sp>
    </p:spTree>
    <p:extLst>
      <p:ext uri="{BB962C8B-B14F-4D97-AF65-F5344CB8AC3E}">
        <p14:creationId xmlns:p14="http://schemas.microsoft.com/office/powerpoint/2010/main" val="308506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43888-AE4E-49E5-B9C6-DA5D1840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is accurately represented in electrical schematics?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3D1BB-EA41-4C9B-A10C-A5D2A8195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Wire lengths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Physical appearance of components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Component connections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</a:p>
          <a:p>
            <a:pPr marL="0" indent="0"/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</a:rPr>
              <a:t>C</a:t>
            </a:r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T6C12 HRLM (3 - 14)</a:t>
            </a:r>
          </a:p>
        </p:txBody>
      </p:sp>
    </p:spTree>
    <p:extLst>
      <p:ext uri="{BB962C8B-B14F-4D97-AF65-F5344CB8AC3E}">
        <p14:creationId xmlns:p14="http://schemas.microsoft.com/office/powerpoint/2010/main" val="230266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95BE6-AE3D-4258-92A7-11A7387E1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1 in figure T1?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D9C46-0285-4261-91B4-2DDA0D913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Indicator lamp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Connector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T6C02 HRLM (3 - 14)</a:t>
            </a:r>
          </a:p>
        </p:txBody>
      </p:sp>
    </p:spTree>
    <p:extLst>
      <p:ext uri="{BB962C8B-B14F-4D97-AF65-F5344CB8AC3E}">
        <p14:creationId xmlns:p14="http://schemas.microsoft.com/office/powerpoint/2010/main" val="385357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7115F-A638-4FBD-9C78-41B777FC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1 in figure T1?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2C501-F0F4-46D8-B15E-90D8F0D5F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Indicator lamp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Connector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T6C02 HRLM (3 - 14)</a:t>
            </a:r>
          </a:p>
        </p:txBody>
      </p:sp>
    </p:spTree>
    <p:extLst>
      <p:ext uri="{BB962C8B-B14F-4D97-AF65-F5344CB8AC3E}">
        <p14:creationId xmlns:p14="http://schemas.microsoft.com/office/powerpoint/2010/main" val="384084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BB3C-1EA7-49E2-BB01-F594CAF63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2 in figure T1?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B4D15-DA6F-4499-8750-9CBD19B2F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Indicator lamp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Connector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T6C03 HRLM (3 - 14)</a:t>
            </a:r>
          </a:p>
        </p:txBody>
      </p:sp>
    </p:spTree>
    <p:extLst>
      <p:ext uri="{BB962C8B-B14F-4D97-AF65-F5344CB8AC3E}">
        <p14:creationId xmlns:p14="http://schemas.microsoft.com/office/powerpoint/2010/main" val="51451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E8D1-5A8B-4C06-895B-4601392BC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2 in figure T1?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B3761-9B6B-4D8F-9B82-6461FB74F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Indicator lamp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Connector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T6C03 HRLM (3 - 14)</a:t>
            </a:r>
          </a:p>
        </p:txBody>
      </p:sp>
    </p:spTree>
    <p:extLst>
      <p:ext uri="{BB962C8B-B14F-4D97-AF65-F5344CB8AC3E}">
        <p14:creationId xmlns:p14="http://schemas.microsoft.com/office/powerpoint/2010/main" val="47541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4ED74-5432-4140-A476-8698D45B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3 in figure T1?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452DF-048B-49EE-B925-C021536F9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Lamp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Ground symbol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T6C04 HRLM (3 - 14)</a:t>
            </a:r>
          </a:p>
        </p:txBody>
      </p:sp>
    </p:spTree>
    <p:extLst>
      <p:ext uri="{BB962C8B-B14F-4D97-AF65-F5344CB8AC3E}">
        <p14:creationId xmlns:p14="http://schemas.microsoft.com/office/powerpoint/2010/main" val="5952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6818-735D-4A0A-BA63-06FE10D6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3 in figure T1?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C3AC9-DD78-4A89-AB80-FB481BCFB1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Transistor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Lamp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Ground symbol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T6C04 HRLM (3 - 14)</a:t>
            </a:r>
          </a:p>
        </p:txBody>
      </p:sp>
    </p:spTree>
    <p:extLst>
      <p:ext uri="{BB962C8B-B14F-4D97-AF65-F5344CB8AC3E}">
        <p14:creationId xmlns:p14="http://schemas.microsoft.com/office/powerpoint/2010/main" val="387086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E69C-4A99-4DD3-88A9-82669C424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component 4 in figure T1?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89A7B-FAC8-4988-A094-7CA831C0F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Transistor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Ground symbol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Battery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T6C05 HRLM (3 - 14)</a:t>
            </a:r>
          </a:p>
        </p:txBody>
      </p:sp>
    </p:spTree>
    <p:extLst>
      <p:ext uri="{BB962C8B-B14F-4D97-AF65-F5344CB8AC3E}">
        <p14:creationId xmlns:p14="http://schemas.microsoft.com/office/powerpoint/2010/main" val="511592686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68</TotalTime>
  <Words>760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Module Theme</vt:lpstr>
      <vt:lpstr>What is the name of an electrical wiring diagram that uses standard component symbols?</vt:lpstr>
      <vt:lpstr>What is the name of an electrical wiring diagram that uses standard component symbols?</vt:lpstr>
      <vt:lpstr>What is component 1 in figure T1?</vt:lpstr>
      <vt:lpstr>What is component 1 in figure T1?</vt:lpstr>
      <vt:lpstr>What is component 2 in figure T1?</vt:lpstr>
      <vt:lpstr>What is component 2 in figure T1?</vt:lpstr>
      <vt:lpstr>What is component 3 in figure T1?</vt:lpstr>
      <vt:lpstr>What is component 3 in figure T1?</vt:lpstr>
      <vt:lpstr>What is component 4 in figure T1?</vt:lpstr>
      <vt:lpstr>What is component 4 in figure T1?</vt:lpstr>
      <vt:lpstr>What is component 6 in figure T2?</vt:lpstr>
      <vt:lpstr>What is component 6 in figure T2?</vt:lpstr>
      <vt:lpstr>What is component 8 in figure T2?</vt:lpstr>
      <vt:lpstr>What is component 8 in figure T2?</vt:lpstr>
      <vt:lpstr>What is component 9 in figure T2?</vt:lpstr>
      <vt:lpstr>What is component 9 in figure T2?</vt:lpstr>
      <vt:lpstr>What is component 4 in figure T2?</vt:lpstr>
      <vt:lpstr>What is component 4 in figure T2?</vt:lpstr>
      <vt:lpstr>What is component 3 in figure T3?</vt:lpstr>
      <vt:lpstr>What is component 3 in figure T3?</vt:lpstr>
      <vt:lpstr>What is component 4 in figure T3?</vt:lpstr>
      <vt:lpstr>What is component 4 in figure T3?</vt:lpstr>
      <vt:lpstr>Which of the following is accurately represented in electrical schematics?</vt:lpstr>
      <vt:lpstr>Which of the following is accurately represented in electrical schematics?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41</cp:revision>
  <dcterms:created xsi:type="dcterms:W3CDTF">2014-03-12T18:09:47Z</dcterms:created>
  <dcterms:modified xsi:type="dcterms:W3CDTF">2024-08-26T01:52:04Z</dcterms:modified>
</cp:coreProperties>
</file>