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5C0F-9E8F-498F-9CD0-69D90C5E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true about forward voltage drop in a diode?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0FD59-D5E0-4E76-B526-0BA2726C0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is lower in some diode types than in others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is proportional to peak inverse voltage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indicates that the diode is defective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has no impact on the voltage delivered to the load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T6B01 HRLM (3 - 10)</a:t>
            </a:r>
          </a:p>
        </p:txBody>
      </p:sp>
    </p:spTree>
    <p:extLst>
      <p:ext uri="{BB962C8B-B14F-4D97-AF65-F5344CB8AC3E}">
        <p14:creationId xmlns:p14="http://schemas.microsoft.com/office/powerpoint/2010/main" val="147034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82E9-2F81-4829-A8F7-4048ACC7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type of transistor has a gate, drain, and source?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6BB1F-C3D3-4AB8-B1AF-0BD27CB75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Varistor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Field-effect</a:t>
            </a:r>
            <a:r>
              <a:rPr lang="en-US" dirty="0">
                <a:latin typeface="+mn-lt"/>
              </a:rPr>
              <a:t>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Tesla-effect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Bipolar junction</a:t>
            </a:r>
          </a:p>
          <a:p>
            <a:pPr marL="0" indent="0"/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T6B05 HRLM (3 - 10)</a:t>
            </a:r>
          </a:p>
        </p:txBody>
      </p:sp>
    </p:spTree>
    <p:extLst>
      <p:ext uri="{BB962C8B-B14F-4D97-AF65-F5344CB8AC3E}">
        <p14:creationId xmlns:p14="http://schemas.microsoft.com/office/powerpoint/2010/main" val="1526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BB7B-2119-4067-82ED-49B474F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is the cathode lead of a semiconductor diode often marked on the package?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22461-61DD-4930-BAB4-1705A0033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With the word "cathode"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With a stripe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With the letter C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With the letter K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T6B06 HRLM (3 - 10)</a:t>
            </a:r>
          </a:p>
        </p:txBody>
      </p:sp>
    </p:spTree>
    <p:extLst>
      <p:ext uri="{BB962C8B-B14F-4D97-AF65-F5344CB8AC3E}">
        <p14:creationId xmlns:p14="http://schemas.microsoft.com/office/powerpoint/2010/main" val="3782648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9C21-AC4A-43BA-B44F-52834490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is the cathode lead of a semiconductor diode often marked on the package?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1E6BE-4B8C-4BD2-88C8-CA43D6E40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With the word "cathode"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With a stripe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With the letter C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With the letter K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T6B06 HRLM (3 - 10)</a:t>
            </a:r>
          </a:p>
        </p:txBody>
      </p:sp>
    </p:spTree>
    <p:extLst>
      <p:ext uri="{BB962C8B-B14F-4D97-AF65-F5344CB8AC3E}">
        <p14:creationId xmlns:p14="http://schemas.microsoft.com/office/powerpoint/2010/main" val="252935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3E65E-F8F6-447D-8583-FF191C7C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causes a light-emitting diode (LED) to emit light?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69283-E6BC-43E2-9ADB-03040EF18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Forward current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Reverse current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Capacitively-coupled RF signal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Inductively-coupled RF signal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T6B07 HRLM (3 - 10)</a:t>
            </a:r>
          </a:p>
        </p:txBody>
      </p:sp>
    </p:spTree>
    <p:extLst>
      <p:ext uri="{BB962C8B-B14F-4D97-AF65-F5344CB8AC3E}">
        <p14:creationId xmlns:p14="http://schemas.microsoft.com/office/powerpoint/2010/main" val="1715545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2893-04B3-4042-96DA-CD882408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causes a light-emitting diode (LED) to emit light?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CA847-9281-4ED1-9764-D6BC27ADB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Forward current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Reverse current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Capacitively-coupled RF signal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Inductively-coupled RF signal</a:t>
            </a:r>
          </a:p>
          <a:p>
            <a:pPr marL="0" indent="0"/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T6B07 HRLM (3 - 10)</a:t>
            </a:r>
          </a:p>
        </p:txBody>
      </p:sp>
    </p:spTree>
    <p:extLst>
      <p:ext uri="{BB962C8B-B14F-4D97-AF65-F5344CB8AC3E}">
        <p14:creationId xmlns:p14="http://schemas.microsoft.com/office/powerpoint/2010/main" val="2585677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1112-95E3-4714-AA23-089F1D5B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does the abbreviation FET stand for?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6AA68-C033-4D0F-A8D5-4A0A479A8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Frequency Emission Transmitter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Fast Electron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Free Electron Transmitter</a:t>
            </a:r>
          </a:p>
          <a:p>
            <a:r>
              <a:rPr lang="en-US" dirty="0">
                <a:latin typeface="+mn-lt"/>
              </a:rPr>
              <a:t>D. Field Effect Transistor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T6B08 HRLM (3 - 10)</a:t>
            </a:r>
          </a:p>
        </p:txBody>
      </p:sp>
    </p:spTree>
    <p:extLst>
      <p:ext uri="{BB962C8B-B14F-4D97-AF65-F5344CB8AC3E}">
        <p14:creationId xmlns:p14="http://schemas.microsoft.com/office/powerpoint/2010/main" val="342718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DDC4-4223-41F8-8CCA-10F15019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does the abbreviation FET stand for?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4F0A-FFD2-40D1-949F-B4B404516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Frequency Emission Transmitter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Fast Electron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Free Electron Transmitter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D. Field Effect Transistor</a:t>
            </a:r>
            <a:endParaRPr lang="en-US" b="0" i="0" u="none" strike="noStrike" baseline="0" dirty="0">
              <a:solidFill>
                <a:srgbClr val="FF0000"/>
              </a:solidFill>
              <a:latin typeface="+mn-lt"/>
            </a:endParaRP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T6B08 HRLM (3 - 10)</a:t>
            </a:r>
          </a:p>
        </p:txBody>
      </p:sp>
    </p:spTree>
    <p:extLst>
      <p:ext uri="{BB962C8B-B14F-4D97-AF65-F5344CB8AC3E}">
        <p14:creationId xmlns:p14="http://schemas.microsoft.com/office/powerpoint/2010/main" val="88156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206C-AFC2-488A-9329-EF7568DF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are the names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for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the electrodes of a diode?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7A891-8572-4496-AA48-01EAD1E30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Plus and minus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Source and drain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Anode and cathode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Gate and base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T6B09 HRLM (3 - 10)</a:t>
            </a:r>
          </a:p>
        </p:txBody>
      </p:sp>
    </p:spTree>
    <p:extLst>
      <p:ext uri="{BB962C8B-B14F-4D97-AF65-F5344CB8AC3E}">
        <p14:creationId xmlns:p14="http://schemas.microsoft.com/office/powerpoint/2010/main" val="3436099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3F6B-899A-4AF2-98D4-7EB0C72E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are the names for the electrodes of a diode?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3C2D9-67F9-4612-9DEE-68353252F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Plus and minus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Source and drain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Anode and cathode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Gate and base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T6B09 HRLM (3 - 10)</a:t>
            </a:r>
          </a:p>
        </p:txBody>
      </p:sp>
    </p:spTree>
    <p:extLst>
      <p:ext uri="{BB962C8B-B14F-4D97-AF65-F5344CB8AC3E}">
        <p14:creationId xmlns:p14="http://schemas.microsoft.com/office/powerpoint/2010/main" val="2186196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AB40-EC7C-4AAE-9CDF-716B33AC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can provide power gain?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A313C-D6C8-4DB3-8606-901B98C1A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Transformer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Reactor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T6B10 HRLM (3 - 11)</a:t>
            </a:r>
          </a:p>
        </p:txBody>
      </p:sp>
    </p:spTree>
    <p:extLst>
      <p:ext uri="{BB962C8B-B14F-4D97-AF65-F5344CB8AC3E}">
        <p14:creationId xmlns:p14="http://schemas.microsoft.com/office/powerpoint/2010/main" val="88050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F3F8-B3B0-4111-8B9D-2245FC26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true about forward voltage drop in a diode?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ABD61-7059-4698-A4FC-899CE5C15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It is lower in some diode types than in others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is proportional to peak inverse voltage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indicates that the diode is defective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has no impact on the voltage delivered to the load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T6B01 HRLM (3 - 10)</a:t>
            </a:r>
          </a:p>
        </p:txBody>
      </p:sp>
    </p:spTree>
    <p:extLst>
      <p:ext uri="{BB962C8B-B14F-4D97-AF65-F5344CB8AC3E}">
        <p14:creationId xmlns:p14="http://schemas.microsoft.com/office/powerpoint/2010/main" val="422914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C385-C129-466C-ACC6-307E35F3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can provide power gain?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698FD-D819-482C-9446-36EF2073F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Transformer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Reactor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Resistor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T6B10 HRLM (3 - 11)</a:t>
            </a:r>
          </a:p>
        </p:txBody>
      </p:sp>
    </p:spTree>
    <p:extLst>
      <p:ext uri="{BB962C8B-B14F-4D97-AF65-F5344CB8AC3E}">
        <p14:creationId xmlns:p14="http://schemas.microsoft.com/office/powerpoint/2010/main" val="1003896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AEF2-F132-40CF-8BF4-D2A25073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term that describes a device's ability to amplify a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D93BC-1847-4EE5-82F5-55B62DF3B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Gain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Forward resistance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Forward voltage drop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On resistance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T6B11 HRLM (3 - 11)</a:t>
            </a:r>
          </a:p>
        </p:txBody>
      </p:sp>
    </p:spTree>
    <p:extLst>
      <p:ext uri="{BB962C8B-B14F-4D97-AF65-F5344CB8AC3E}">
        <p14:creationId xmlns:p14="http://schemas.microsoft.com/office/powerpoint/2010/main" val="4167386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D94F-7E0D-4936-B273-4C4FD731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term that describes a device's ability to amplify a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2E3C5-2E46-4A3D-B21C-B438527D0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Gain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Forward resistance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Forward voltage drop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On resistance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T6B11 HRLM (3 - 11)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0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6CD79-1EB2-454E-A7BB-1AC8ADBE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electronic component allows current to flow in only one direction?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23828-88F5-4477-849C-386F3A09F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Fuse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Diode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Driven element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T6B02 HRLM (3 - 10)</a:t>
            </a:r>
          </a:p>
        </p:txBody>
      </p:sp>
    </p:spTree>
    <p:extLst>
      <p:ext uri="{BB962C8B-B14F-4D97-AF65-F5344CB8AC3E}">
        <p14:creationId xmlns:p14="http://schemas.microsoft.com/office/powerpoint/2010/main" val="1772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4F4F-67AB-46F0-B0FF-BE4640DB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electronic component allows current to flow in only one direction?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BF738-A006-44AD-8F8F-7D88A66AB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Fuse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Diode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Driven element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T6B02 HRLM (3 - 10)</a:t>
            </a:r>
          </a:p>
        </p:txBody>
      </p:sp>
    </p:spTree>
    <p:extLst>
      <p:ext uri="{BB962C8B-B14F-4D97-AF65-F5344CB8AC3E}">
        <p14:creationId xmlns:p14="http://schemas.microsoft.com/office/powerpoint/2010/main" val="412075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CE41-FF45-4B34-B697-EEA216E9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these components can be used as an electronic switch?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D0287-B9AF-4BD3-A513-C6DBB36C3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Varistor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Potentiometer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Thermistor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T6B03 HRLM (3 - 10)</a:t>
            </a:r>
          </a:p>
        </p:txBody>
      </p:sp>
    </p:spTree>
    <p:extLst>
      <p:ext uri="{BB962C8B-B14F-4D97-AF65-F5344CB8AC3E}">
        <p14:creationId xmlns:p14="http://schemas.microsoft.com/office/powerpoint/2010/main" val="54192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0FA7-1247-4FEB-A620-997D1397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these components can be used as an electronic switch?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3D596-66F7-47E3-A6EB-1792396C6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Varistor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Potentiometer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Thermistor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T6B03 HRLM (3 - 10)</a:t>
            </a:r>
          </a:p>
        </p:txBody>
      </p:sp>
    </p:spTree>
    <p:extLst>
      <p:ext uri="{BB962C8B-B14F-4D97-AF65-F5344CB8AC3E}">
        <p14:creationId xmlns:p14="http://schemas.microsoft.com/office/powerpoint/2010/main" val="275440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FD11-CE68-4CA1-9DD8-6F4EEAE7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components can consist of three regions of semiconductor material?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06FFC-A5EA-4951-BE2A-A39470723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Alternator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Triode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Pentagrid converter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T6B04 HRLM (3 - 10)</a:t>
            </a:r>
          </a:p>
        </p:txBody>
      </p:sp>
    </p:spTree>
    <p:extLst>
      <p:ext uri="{BB962C8B-B14F-4D97-AF65-F5344CB8AC3E}">
        <p14:creationId xmlns:p14="http://schemas.microsoft.com/office/powerpoint/2010/main" val="25016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CE7-C12A-49B0-8D8A-F10B93075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components can consist of three regions of semiconductor material?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8B505-648D-4A89-9DCB-AEBB0FADA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Alternator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Triode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Pentagrid converter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T6B04 HRLM (3 - 10)</a:t>
            </a:r>
          </a:p>
        </p:txBody>
      </p:sp>
    </p:spTree>
    <p:extLst>
      <p:ext uri="{BB962C8B-B14F-4D97-AF65-F5344CB8AC3E}">
        <p14:creationId xmlns:p14="http://schemas.microsoft.com/office/powerpoint/2010/main" val="370866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570F-E04D-40ED-A0EF-2D645995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type of transistor has a gate, drain, and source?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B5C96-EA6A-44BB-9720-E80CA7B93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Varistor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Field-effect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Tesla-effect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Bipolar junction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T6B05 HRLM (3 - 10)</a:t>
            </a:r>
          </a:p>
        </p:txBody>
      </p:sp>
    </p:spTree>
    <p:extLst>
      <p:ext uri="{BB962C8B-B14F-4D97-AF65-F5344CB8AC3E}">
        <p14:creationId xmlns:p14="http://schemas.microsoft.com/office/powerpoint/2010/main" val="4290992675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63</TotalTime>
  <Words>820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Which is true about forward voltage drop in a diode?</vt:lpstr>
      <vt:lpstr>Which is true about forward voltage drop in a diode?</vt:lpstr>
      <vt:lpstr>What electronic component allows current to flow in only one direction?</vt:lpstr>
      <vt:lpstr>What electronic component allows current to flow in only one direction?</vt:lpstr>
      <vt:lpstr>Which of these components can be used as an electronic switch?</vt:lpstr>
      <vt:lpstr>Which of these components can be used as an electronic switch?</vt:lpstr>
      <vt:lpstr>Which of the following components can consist of three regions of semiconductor material?</vt:lpstr>
      <vt:lpstr>Which of the following components can consist of three regions of semiconductor material?</vt:lpstr>
      <vt:lpstr>What type of transistor has a gate, drain, and source?</vt:lpstr>
      <vt:lpstr>What type of transistor has a gate, drain, and source?</vt:lpstr>
      <vt:lpstr>How is the cathode lead of a semiconductor diode often marked on the package?</vt:lpstr>
      <vt:lpstr>How is the cathode lead of a semiconductor diode often marked on the package?</vt:lpstr>
      <vt:lpstr>What causes a light-emitting diode (LED) to emit light?</vt:lpstr>
      <vt:lpstr>What causes a light-emitting diode (LED) to emit light?</vt:lpstr>
      <vt:lpstr>What does the abbreviation FET stand for?</vt:lpstr>
      <vt:lpstr>What does the abbreviation FET stand for?</vt:lpstr>
      <vt:lpstr>What are the names for the electrodes of a diode?</vt:lpstr>
      <vt:lpstr>What are the names for the electrodes of a diode?</vt:lpstr>
      <vt:lpstr>Which of the following can provide power gain?</vt:lpstr>
      <vt:lpstr>Which of the following can provide power gain?</vt:lpstr>
      <vt:lpstr>What is the term that describes a device's ability to amplify a signal?</vt:lpstr>
      <vt:lpstr>What is the term that describes a device's ability to amplify a signal?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38</cp:revision>
  <dcterms:created xsi:type="dcterms:W3CDTF">2014-03-12T18:09:47Z</dcterms:created>
  <dcterms:modified xsi:type="dcterms:W3CDTF">2024-08-26T01:48:15Z</dcterms:modified>
</cp:coreProperties>
</file>