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B85C-DC3C-46FC-9F88-001F6F67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component opposes the flow of current in a DC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76F56-DA4A-407A-9CAF-28B17400A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Voltmeter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Transformer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T6A01 HRLM (3 - 8)</a:t>
            </a:r>
          </a:p>
        </p:txBody>
      </p:sp>
    </p:spTree>
    <p:extLst>
      <p:ext uri="{BB962C8B-B14F-4D97-AF65-F5344CB8AC3E}">
        <p14:creationId xmlns:p14="http://schemas.microsoft.com/office/powerpoint/2010/main" val="52072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5DFF-9B69-44DB-91E6-1EA0F83F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electrical component consists of two or more conductive surfaces separated by an insulator?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55CF6-C46A-43E0-8EB1-D4072E99A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Potentiometer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Oscillator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Capacitor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T6A05 HRLM (3 - 8)</a:t>
            </a:r>
          </a:p>
        </p:txBody>
      </p:sp>
    </p:spTree>
    <p:extLst>
      <p:ext uri="{BB962C8B-B14F-4D97-AF65-F5344CB8AC3E}">
        <p14:creationId xmlns:p14="http://schemas.microsoft.com/office/powerpoint/2010/main" val="318878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252D-7D24-4A58-9422-43FE1102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electrical component stores energy in a magnetic field?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031DB-B94B-4096-B715-3C9D93DD9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Var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T6A06 HRLM (3 - 8)</a:t>
            </a:r>
          </a:p>
        </p:txBody>
      </p:sp>
    </p:spTree>
    <p:extLst>
      <p:ext uri="{BB962C8B-B14F-4D97-AF65-F5344CB8AC3E}">
        <p14:creationId xmlns:p14="http://schemas.microsoft.com/office/powerpoint/2010/main" val="76528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AD3B-073C-4055-853E-67CA6BBD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electrical component stores energy in a magnetic field?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CDBF5-0AD8-4915-AF5A-F703489C7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Var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Capacitor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Diode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T6A06 HRLM (3 - 8)</a:t>
            </a:r>
          </a:p>
        </p:txBody>
      </p:sp>
    </p:spTree>
    <p:extLst>
      <p:ext uri="{BB962C8B-B14F-4D97-AF65-F5344CB8AC3E}">
        <p14:creationId xmlns:p14="http://schemas.microsoft.com/office/powerpoint/2010/main" val="316887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7464D-544F-4ECC-8141-8E5B7767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component usually is constructed as a coil of wire?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52A00-0B29-43D3-8C1C-C9DFEB334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Switch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T6A07 HRLM (3 - 8)</a:t>
            </a:r>
          </a:p>
        </p:txBody>
      </p:sp>
    </p:spTree>
    <p:extLst>
      <p:ext uri="{BB962C8B-B14F-4D97-AF65-F5344CB8AC3E}">
        <p14:creationId xmlns:p14="http://schemas.microsoft.com/office/powerpoint/2010/main" val="374356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C3A3-9223-48B3-A1D6-83C9CF61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component usually is constructed as a coil of wire?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42317-46BF-43F8-A874-D88D14017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Switch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Diode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Inductor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T6A07 HRLM (3 - 8)</a:t>
            </a:r>
          </a:p>
        </p:txBody>
      </p:sp>
    </p:spTree>
    <p:extLst>
      <p:ext uri="{BB962C8B-B14F-4D97-AF65-F5344CB8AC3E}">
        <p14:creationId xmlns:p14="http://schemas.microsoft.com/office/powerpoint/2010/main" val="252746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C3E9-7901-4E8B-AB29-FE33CFF2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function of an SPDT switch?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1A5F1-D3EC-49D0-9800-DA5FA4586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single circuit is opened or closed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Two circuits are opened or closed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single circuit is switched between one of two other circuits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Two circuits are each switched between one of two other circuits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T6A08 HRLM (3 - 13)</a:t>
            </a:r>
          </a:p>
        </p:txBody>
      </p:sp>
    </p:spTree>
    <p:extLst>
      <p:ext uri="{BB962C8B-B14F-4D97-AF65-F5344CB8AC3E}">
        <p14:creationId xmlns:p14="http://schemas.microsoft.com/office/powerpoint/2010/main" val="284518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DF06-294C-4618-AFDC-B53680B1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function of an SPDT switch?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2168-9FC1-49FE-9C99-B0D88A918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single circuit is opened or closed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Two circuits are opened or closed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 single circuit is switched between one of two other circuits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Two circuits are each switched between one of two other circuits</a:t>
            </a:r>
          </a:p>
          <a:p>
            <a:pPr marL="0" indent="0"/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T6A08 HRLM (3 - 13)</a:t>
            </a:r>
          </a:p>
        </p:txBody>
      </p:sp>
    </p:spTree>
    <p:extLst>
      <p:ext uri="{BB962C8B-B14F-4D97-AF65-F5344CB8AC3E}">
        <p14:creationId xmlns:p14="http://schemas.microsoft.com/office/powerpoint/2010/main" val="88624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E0CE-7988-4B5E-904B-F127950A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component is used to protect other circuit components from current overloads?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D0C11-9BC6-4A2D-92AF-3AD5EEE15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Fuse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Thyratron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Varactor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T6A09 HRLM (3 - 12)</a:t>
            </a:r>
          </a:p>
        </p:txBody>
      </p:sp>
    </p:spTree>
    <p:extLst>
      <p:ext uri="{BB962C8B-B14F-4D97-AF65-F5344CB8AC3E}">
        <p14:creationId xmlns:p14="http://schemas.microsoft.com/office/powerpoint/2010/main" val="173224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B285-D3DE-43B0-A586-C7040E92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component is used to protect other circuit components from current overloads?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D70AA-B21F-42FA-9E1A-4246FF0AA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Fuse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Thyratron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Varactor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T6A09 HRLM (3 - 12)</a:t>
            </a:r>
          </a:p>
        </p:txBody>
      </p:sp>
    </p:spTree>
    <p:extLst>
      <p:ext uri="{BB962C8B-B14F-4D97-AF65-F5344CB8AC3E}">
        <p14:creationId xmlns:p14="http://schemas.microsoft.com/office/powerpoint/2010/main" val="1603299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5D4C-8A9E-4F9F-B453-E86CBA68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battery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chemistries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is rechargeable?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07864-044C-4036-AAC3-E943BE132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Nickel-metal hydride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Lithium-ion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Lead-acid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T6A10 HRLM (5 - 17)</a:t>
            </a:r>
          </a:p>
        </p:txBody>
      </p:sp>
    </p:spTree>
    <p:extLst>
      <p:ext uri="{BB962C8B-B14F-4D97-AF65-F5344CB8AC3E}">
        <p14:creationId xmlns:p14="http://schemas.microsoft.com/office/powerpoint/2010/main" val="264799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146-8F4A-4A34-9097-F77A86CF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component opposes the flow of current in a DC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4137C-4196-4D8D-ABEE-190F3EB41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Inductor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Voltmeter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Transformer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T6A01 HRLM (3 - 8)</a:t>
            </a:r>
          </a:p>
        </p:txBody>
      </p:sp>
    </p:spTree>
    <p:extLst>
      <p:ext uri="{BB962C8B-B14F-4D97-AF65-F5344CB8AC3E}">
        <p14:creationId xmlns:p14="http://schemas.microsoft.com/office/powerpoint/2010/main" val="240524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0BBC-F35A-4F08-ADF8-D22B461D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battery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chemistries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is rechargeable?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4AA6C-6A8E-4CCC-A827-EF76F8512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Nickel-metal hydride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Lithium-ion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Lead-acid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T6A10 HRLM (5 - 17)</a:t>
            </a:r>
          </a:p>
        </p:txBody>
      </p:sp>
    </p:spTree>
    <p:extLst>
      <p:ext uri="{BB962C8B-B14F-4D97-AF65-F5344CB8AC3E}">
        <p14:creationId xmlns:p14="http://schemas.microsoft.com/office/powerpoint/2010/main" val="2385213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A3C8-C9D2-4620-A35E-454B5A77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battery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chemistries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is not rechargeable?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713E4-72DF-4339-90FE-27140536E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Nickel-cadmium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Carbon-zinc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Lead-acid 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Lithium-ion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T6A11 HRLM (5 - 17)</a:t>
            </a:r>
          </a:p>
        </p:txBody>
      </p:sp>
    </p:spTree>
    <p:extLst>
      <p:ext uri="{BB962C8B-B14F-4D97-AF65-F5344CB8AC3E}">
        <p14:creationId xmlns:p14="http://schemas.microsoft.com/office/powerpoint/2010/main" val="241712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E16F-110B-4900-A226-DE8C65FA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battery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chemistries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is not rechargeable?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0D068-8D6F-40CB-9B99-0C987E48A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Nickel-cadmium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Carbon-zinc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Lead-acid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Lithium-ion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T6A11 HRLM (5 - 17)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9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FEEF-EED4-498D-8EAC-5863DC7E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component is often used as an adjustable volume control?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4B297-70C7-4598-AB75-510DC0113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Fixed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Power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Potentiometer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Transformer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T6A02 HRLM (3 - 8)</a:t>
            </a:r>
          </a:p>
        </p:txBody>
      </p:sp>
    </p:spTree>
    <p:extLst>
      <p:ext uri="{BB962C8B-B14F-4D97-AF65-F5344CB8AC3E}">
        <p14:creationId xmlns:p14="http://schemas.microsoft.com/office/powerpoint/2010/main" val="377085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0E0E-52E5-4B25-BA97-1BB378EB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component is often used as an adjustable volume control?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63FCF-E8DD-4D81-95EA-0985AC690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Fixed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Power resistor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Potentiometer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Transformer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T6A02 HRLM (3 - 8)</a:t>
            </a:r>
          </a:p>
        </p:txBody>
      </p:sp>
    </p:spTree>
    <p:extLst>
      <p:ext uri="{BB962C8B-B14F-4D97-AF65-F5344CB8AC3E}">
        <p14:creationId xmlns:p14="http://schemas.microsoft.com/office/powerpoint/2010/main" val="376198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353F-8A3F-4139-AE5C-C740D2D9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parameter is controlled by a potentiometer?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B8608-D16A-4899-B9B2-554F8B547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Inductance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Capacitance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Field strength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T6A03 HRLM (3 - 8)</a:t>
            </a:r>
          </a:p>
        </p:txBody>
      </p:sp>
    </p:spTree>
    <p:extLst>
      <p:ext uri="{BB962C8B-B14F-4D97-AF65-F5344CB8AC3E}">
        <p14:creationId xmlns:p14="http://schemas.microsoft.com/office/powerpoint/2010/main" val="254359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66B1-A4BA-4955-806D-3A069B2D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parameter is controlled by a potentiometer?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8DD93-6278-413B-87E0-3303416AF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Inductance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Capacitance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Field strength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T6A03 HRLM (3 - 8)</a:t>
            </a:r>
          </a:p>
        </p:txBody>
      </p:sp>
    </p:spTree>
    <p:extLst>
      <p:ext uri="{BB962C8B-B14F-4D97-AF65-F5344CB8AC3E}">
        <p14:creationId xmlns:p14="http://schemas.microsoft.com/office/powerpoint/2010/main" val="172137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BBCD-8E1B-484D-9BDE-3CF1EDB0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component stores energy in an electric field?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3D736-8503-423C-986A-6904B696E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Var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T6A04 HRLM (3 - 8)</a:t>
            </a:r>
          </a:p>
        </p:txBody>
      </p:sp>
    </p:spTree>
    <p:extLst>
      <p:ext uri="{BB962C8B-B14F-4D97-AF65-F5344CB8AC3E}">
        <p14:creationId xmlns:p14="http://schemas.microsoft.com/office/powerpoint/2010/main" val="139202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4D5F-D899-4BDC-9A7C-E784D788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electrical component stores energy in an electric field?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43991-F87E-4C99-9DA4-AD3E51DCE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Var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istor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Diode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T6A04 HRLM (3 - 8)</a:t>
            </a:r>
          </a:p>
        </p:txBody>
      </p:sp>
    </p:spTree>
    <p:extLst>
      <p:ext uri="{BB962C8B-B14F-4D97-AF65-F5344CB8AC3E}">
        <p14:creationId xmlns:p14="http://schemas.microsoft.com/office/powerpoint/2010/main" val="321580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9704-03A7-452A-9A5F-0866C810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electrical component consists of two or more conductive surfaces separated by an insulator?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3575E-2D46-4894-BB14-EF5FAE823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Potentiometer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Oscillator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T6A05 HRLM (3 - 8)</a:t>
            </a:r>
          </a:p>
        </p:txBody>
      </p:sp>
    </p:spTree>
    <p:extLst>
      <p:ext uri="{BB962C8B-B14F-4D97-AF65-F5344CB8AC3E}">
        <p14:creationId xmlns:p14="http://schemas.microsoft.com/office/powerpoint/2010/main" val="2174538704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57</TotalTime>
  <Words>792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What electrical component opposes the flow of current in a DC circuit?</vt:lpstr>
      <vt:lpstr>What electrical component opposes the flow of current in a DC circuit?</vt:lpstr>
      <vt:lpstr>What type of component is often used as an adjustable volume control?</vt:lpstr>
      <vt:lpstr>What type of component is often used as an adjustable volume control?</vt:lpstr>
      <vt:lpstr>What electrical parameter is controlled by a potentiometer?</vt:lpstr>
      <vt:lpstr>What electrical parameter is controlled by a potentiometer?</vt:lpstr>
      <vt:lpstr>What electrical component stores energy in an electric field?</vt:lpstr>
      <vt:lpstr>What electrical component stores energy in an electric field?</vt:lpstr>
      <vt:lpstr>What type of electrical component consists of two or more conductive surfaces separated by an insulator?</vt:lpstr>
      <vt:lpstr>What type of electrical component consists of two or more conductive surfaces separated by an insulator?</vt:lpstr>
      <vt:lpstr>What type of electrical component stores energy in a magnetic field?</vt:lpstr>
      <vt:lpstr>What type of electrical component stores energy in a magnetic field?</vt:lpstr>
      <vt:lpstr>What electrical component usually is constructed as a coil of wire?</vt:lpstr>
      <vt:lpstr>What electrical component usually is constructed as a coil of wire?</vt:lpstr>
      <vt:lpstr>What is the function of an SPDT switch?</vt:lpstr>
      <vt:lpstr>What is the function of an SPDT switch?</vt:lpstr>
      <vt:lpstr>What electrical component is used to protect other circuit components from current overloads?</vt:lpstr>
      <vt:lpstr>What electrical component is used to protect other circuit components from current overloads?</vt:lpstr>
      <vt:lpstr>Which of the following battery chemistries is rechargeable?</vt:lpstr>
      <vt:lpstr>Which of the following battery chemistries is rechargeable?</vt:lpstr>
      <vt:lpstr>Which of the following battery chemistries is not rechargeable?</vt:lpstr>
      <vt:lpstr>Which of the following battery chemistries is not rechargeable?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38</cp:revision>
  <dcterms:created xsi:type="dcterms:W3CDTF">2014-03-12T18:09:47Z</dcterms:created>
  <dcterms:modified xsi:type="dcterms:W3CDTF">2024-08-26T01:44:25Z</dcterms:modified>
</cp:coreProperties>
</file>