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281E-9DC8-4D7E-A333-B7565FAC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describes the ability to store energy in an electric field called?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AB0EC-84AE-415A-96C0-FFB5835A2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Inductance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Resistance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Tolerance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Capacitance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T5C01 HRLM (3 - 8)</a:t>
            </a:r>
          </a:p>
        </p:txBody>
      </p:sp>
    </p:spTree>
    <p:extLst>
      <p:ext uri="{BB962C8B-B14F-4D97-AF65-F5344CB8AC3E}">
        <p14:creationId xmlns:p14="http://schemas.microsoft.com/office/powerpoint/2010/main" val="223061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A40B-F776-428F-91A6-AA7D837D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unit of impedance?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F0012-EC23-4C97-BCD3-A66A48E7F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volt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ampere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coulomb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The ohm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T5C05 HRLM (3 - 10)</a:t>
            </a:r>
          </a:p>
        </p:txBody>
      </p:sp>
    </p:spTree>
    <p:extLst>
      <p:ext uri="{BB962C8B-B14F-4D97-AF65-F5344CB8AC3E}">
        <p14:creationId xmlns:p14="http://schemas.microsoft.com/office/powerpoint/2010/main" val="157224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832-8517-4DE2-A984-8310B9A5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does the abbreviation “RF” mean?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58FFC-2E98-4632-A565-B37D04438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Radio frequency signals of all types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resonant frequency of a tuned circuit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The real frequency transmitted as opposed to the apparent frequency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Reflective force in antenna transmission lines 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T5C06 HRLM (2 - 4)</a:t>
            </a:r>
          </a:p>
        </p:txBody>
      </p:sp>
    </p:spTree>
    <p:extLst>
      <p:ext uri="{BB962C8B-B14F-4D97-AF65-F5344CB8AC3E}">
        <p14:creationId xmlns:p14="http://schemas.microsoft.com/office/powerpoint/2010/main" val="228181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4794-66A7-437C-8075-8E6BB357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does the abbreviation “RF” mean?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E9BBE-BCD7-4B41-A292-D327CA904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Radio frequency signals of all types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resonant frequency of a tuned circuit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real frequency transmitted as opposed to the apparent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Reflective force in antenna transmission lines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T5C06 HRLM (2 - 4)</a:t>
            </a:r>
          </a:p>
        </p:txBody>
      </p:sp>
    </p:spTree>
    <p:extLst>
      <p:ext uri="{BB962C8B-B14F-4D97-AF65-F5344CB8AC3E}">
        <p14:creationId xmlns:p14="http://schemas.microsoft.com/office/powerpoint/2010/main" val="78363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1C619-413F-4C5B-8E5C-B0084C28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abbreviation for megahertz?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BAF32-0FA8-4262-AA50-98965A960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MH </a:t>
            </a:r>
          </a:p>
          <a:p>
            <a:pPr marL="457200" indent="-457200">
              <a:buAutoNum type="alphaUcPeriod"/>
            </a:pPr>
            <a:r>
              <a:rPr lang="en-US" dirty="0" err="1">
                <a:latin typeface="+mn-lt"/>
              </a:rPr>
              <a:t>mh</a:t>
            </a:r>
            <a:r>
              <a:rPr lang="en-US" dirty="0">
                <a:latin typeface="+mn-lt"/>
              </a:rPr>
              <a:t> </a:t>
            </a:r>
          </a:p>
          <a:p>
            <a:pPr marL="457200" indent="-457200">
              <a:buAutoNum type="alphaUcPeriod"/>
            </a:pPr>
            <a:r>
              <a:rPr lang="en-US" dirty="0" err="1">
                <a:latin typeface="+mn-lt"/>
              </a:rPr>
              <a:t>Mhz</a:t>
            </a:r>
            <a:r>
              <a:rPr lang="en-US" dirty="0">
                <a:latin typeface="+mn-lt"/>
              </a:rPr>
              <a:t>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MHz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T5C07 HRLM (2 - 3)</a:t>
            </a:r>
          </a:p>
        </p:txBody>
      </p:sp>
    </p:spTree>
    <p:extLst>
      <p:ext uri="{BB962C8B-B14F-4D97-AF65-F5344CB8AC3E}">
        <p14:creationId xmlns:p14="http://schemas.microsoft.com/office/powerpoint/2010/main" val="226510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FBCE-F5BF-4433-9C72-FE7D1A40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abbreviation for megahertz?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4D688-E1C1-4EF0-A59E-6FA318CD3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MH </a:t>
            </a:r>
          </a:p>
          <a:p>
            <a:pPr marL="457200" indent="-457200">
              <a:buAutoNum type="alphaUcPeriod"/>
            </a:pPr>
            <a:r>
              <a:rPr lang="en-US" dirty="0" err="1">
                <a:latin typeface="+mn-lt"/>
              </a:rPr>
              <a:t>mh</a:t>
            </a:r>
            <a:r>
              <a:rPr lang="en-US" dirty="0">
                <a:latin typeface="+mn-lt"/>
              </a:rPr>
              <a:t> </a:t>
            </a:r>
          </a:p>
          <a:p>
            <a:pPr marL="457200" indent="-457200">
              <a:buAutoNum type="alphaUcPeriod"/>
            </a:pPr>
            <a:r>
              <a:rPr lang="en-US" dirty="0" err="1">
                <a:latin typeface="+mn-lt"/>
              </a:rPr>
              <a:t>Mhz</a:t>
            </a:r>
            <a:r>
              <a:rPr lang="en-US" dirty="0">
                <a:latin typeface="+mn-lt"/>
              </a:rPr>
              <a:t>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MHz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T5C07 HRLM (2 - 3)</a:t>
            </a:r>
          </a:p>
        </p:txBody>
      </p:sp>
    </p:spTree>
    <p:extLst>
      <p:ext uri="{BB962C8B-B14F-4D97-AF65-F5344CB8AC3E}">
        <p14:creationId xmlns:p14="http://schemas.microsoft.com/office/powerpoint/2010/main" val="219632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0E99-36A6-4664-B12D-56E372BA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formula used to calculate electrical power (P) in a DC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ED826-9222-4327-BE7D-EF5B3D45A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=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I x 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P = E / I </a:t>
            </a:r>
          </a:p>
          <a:p>
            <a:r>
              <a:rPr lang="en-US" dirty="0">
                <a:latin typeface="+mn-lt"/>
              </a:rPr>
              <a:t>C. P = E – I </a:t>
            </a:r>
          </a:p>
          <a:p>
            <a:r>
              <a:rPr lang="en-US" dirty="0">
                <a:latin typeface="+mn-lt"/>
              </a:rPr>
              <a:t>D. P = I + 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T5C08 HRLM (3 - 7)</a:t>
            </a:r>
          </a:p>
        </p:txBody>
      </p:sp>
    </p:spTree>
    <p:extLst>
      <p:ext uri="{BB962C8B-B14F-4D97-AF65-F5344CB8AC3E}">
        <p14:creationId xmlns:p14="http://schemas.microsoft.com/office/powerpoint/2010/main" val="314402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BE91-589C-49C2-A8FE-CD8341A2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formula used to calculate electrical power (P) in a DC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F5CA1-C653-4CF7-BA15-BB271D2B2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P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I x 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P = E / I </a:t>
            </a:r>
          </a:p>
          <a:p>
            <a:r>
              <a:rPr lang="en-US" dirty="0">
                <a:latin typeface="+mn-lt"/>
              </a:rPr>
              <a:t>C. P = E – I </a:t>
            </a:r>
          </a:p>
          <a:p>
            <a:r>
              <a:rPr lang="en-US" dirty="0">
                <a:latin typeface="+mn-lt"/>
              </a:rPr>
              <a:t>D. P = I + 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T5C08 HRLM (3 - 7)</a:t>
            </a:r>
          </a:p>
        </p:txBody>
      </p:sp>
    </p:spTree>
    <p:extLst>
      <p:ext uri="{BB962C8B-B14F-4D97-AF65-F5344CB8AC3E}">
        <p14:creationId xmlns:p14="http://schemas.microsoft.com/office/powerpoint/2010/main" val="178453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DFDC-6E8F-4B71-8E9A-EDE23BA4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much power is being used in a circuit when the applied voltage is 13.8 volts DC and the current is 10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04C97-40EB-4AA2-9830-5A43D1F9A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138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0.7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23.8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3.8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T5C09 HRLM (3 - 7)</a:t>
            </a:r>
          </a:p>
        </p:txBody>
      </p:sp>
    </p:spTree>
    <p:extLst>
      <p:ext uri="{BB962C8B-B14F-4D97-AF65-F5344CB8AC3E}">
        <p14:creationId xmlns:p14="http://schemas.microsoft.com/office/powerpoint/2010/main" val="372312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7B70-04CC-4FC9-AEB2-83473200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much power is being used in a circuit when the applied voltage is 13.8 volts DC and the current is 10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B60F5-A823-4D21-A74C-30BE3F96B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138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0.7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23.8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3.8 watts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T5C09 HRLM (3 - 7)</a:t>
            </a:r>
          </a:p>
        </p:txBody>
      </p:sp>
    </p:spTree>
    <p:extLst>
      <p:ext uri="{BB962C8B-B14F-4D97-AF65-F5344CB8AC3E}">
        <p14:creationId xmlns:p14="http://schemas.microsoft.com/office/powerpoint/2010/main" val="1071869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8557-43C2-44C5-B94D-E2412071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much power is being used in a circuit when the applied voltage is 12 volts DC and the current is 2.5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EB63C-9D35-4FBA-83A5-996F206DA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4.8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30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14.5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0.208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T5C10 HRLM (3 - 7)</a:t>
            </a:r>
          </a:p>
        </p:txBody>
      </p:sp>
    </p:spTree>
    <p:extLst>
      <p:ext uri="{BB962C8B-B14F-4D97-AF65-F5344CB8AC3E}">
        <p14:creationId xmlns:p14="http://schemas.microsoft.com/office/powerpoint/2010/main" val="258275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B90E-A4D1-42F1-A0BF-511A1F2E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describes the ability to store energy in an electric field called?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4CB7A-3160-45D9-B928-9D1350CDF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Inductance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Resistance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Tolerance 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Capacitance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T5C01 HRLM (3 - 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0404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0218-17D8-4D07-AE85-B3D3061D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much power is being used in a circuit when the applied voltage is 12 volts DC and the current is 2.5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E5895-1D1D-4500-BC33-030C5EE14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4.8 watts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30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14.5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0.208 watts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T5C10 HRLM (3 - 7)</a:t>
            </a:r>
          </a:p>
        </p:txBody>
      </p:sp>
    </p:spTree>
    <p:extLst>
      <p:ext uri="{BB962C8B-B14F-4D97-AF65-F5344CB8AC3E}">
        <p14:creationId xmlns:p14="http://schemas.microsoft.com/office/powerpoint/2010/main" val="149411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0ED5-7089-4B33-ADC5-41958A09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many amperes are flowing in a circuit when the applied voltage is 12 volts DC and the load is 120 watts?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BEF8D-565D-47C0-88A5-744D16149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0.1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10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12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132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T5C11 HRLM (3 - 7)</a:t>
            </a:r>
          </a:p>
        </p:txBody>
      </p:sp>
    </p:spTree>
    <p:extLst>
      <p:ext uri="{BB962C8B-B14F-4D97-AF65-F5344CB8AC3E}">
        <p14:creationId xmlns:p14="http://schemas.microsoft.com/office/powerpoint/2010/main" val="268136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49FE-0FEA-46DD-B18C-AB364B33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many amperes are flowing in a circuit when the applied voltage is 12 volts DC and the load is 120 watts?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4159F-2C72-441A-8A78-CA60FA47A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0.1 amperes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10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12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132 amperes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T5C11 HRLM (3 - 7)</a:t>
            </a:r>
          </a:p>
        </p:txBody>
      </p:sp>
    </p:spTree>
    <p:extLst>
      <p:ext uri="{BB962C8B-B14F-4D97-AF65-F5344CB8AC3E}">
        <p14:creationId xmlns:p14="http://schemas.microsoft.com/office/powerpoint/2010/main" val="325113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B464-659D-4499-90AB-25F98D4B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impedance?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BFB4-DD7A-49C7-A0F4-876CDDF77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A measure of the opposition to AC current flow in a circuit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inverse of resistance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The Q or Quality Factor of a component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The power handling capability of a component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T5C12 HRLM (3 - 10)</a:t>
            </a:r>
          </a:p>
        </p:txBody>
      </p:sp>
    </p:spTree>
    <p:extLst>
      <p:ext uri="{BB962C8B-B14F-4D97-AF65-F5344CB8AC3E}">
        <p14:creationId xmlns:p14="http://schemas.microsoft.com/office/powerpoint/2010/main" val="1533088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6FAC-D7F8-46F0-9D10-00C4E576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impedance?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2EB70-0830-4B6C-A80E-844F3222C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 measure of the opposition to AC current flow in a circuit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inverse of resistance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Q or Quality Factor of a component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power handling capability of a component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T5C12 HRLM (3 - 10)</a:t>
            </a:r>
          </a:p>
        </p:txBody>
      </p:sp>
    </p:spTree>
    <p:extLst>
      <p:ext uri="{BB962C8B-B14F-4D97-AF65-F5344CB8AC3E}">
        <p14:creationId xmlns:p14="http://schemas.microsoft.com/office/powerpoint/2010/main" val="806096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D900-9D6D-4B03-8888-6C914067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unit of impedance?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EA41D-B77D-4D35-A3FB-AE5D78AB6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Coulombs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Ohms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T5C13 HRLM (3 - 10)</a:t>
            </a:r>
          </a:p>
        </p:txBody>
      </p:sp>
    </p:spTree>
    <p:extLst>
      <p:ext uri="{BB962C8B-B14F-4D97-AF65-F5344CB8AC3E}">
        <p14:creationId xmlns:p14="http://schemas.microsoft.com/office/powerpoint/2010/main" val="3427951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6352-0383-4043-B9F7-49CF1E7C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unit of impedance?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06905-7CB9-4D16-9429-52D3D8C77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Coulombs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Ohms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T5C13 HRLM (3 - 10)</a:t>
            </a:r>
          </a:p>
        </p:txBody>
      </p:sp>
    </p:spTree>
    <p:extLst>
      <p:ext uri="{BB962C8B-B14F-4D97-AF65-F5344CB8AC3E}">
        <p14:creationId xmlns:p14="http://schemas.microsoft.com/office/powerpoint/2010/main" val="4127155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4B1DC-D21F-4F58-80D0-D52A6986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proper abbreviation for megahertz?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337B8-D2F2-4C0A-818F-DAC174ABB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T5C14 HRLM (2 - 3)</a:t>
            </a:r>
          </a:p>
        </p:txBody>
      </p:sp>
    </p:spTree>
    <p:extLst>
      <p:ext uri="{BB962C8B-B14F-4D97-AF65-F5344CB8AC3E}">
        <p14:creationId xmlns:p14="http://schemas.microsoft.com/office/powerpoint/2010/main" val="516282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5DAC-4838-463C-9C0B-97DB04A0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proper abbreviation for megahertz?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58FD3-56AC-4E47-A518-0959CB434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b="0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mHz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b="0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mhZ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b="0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Mhz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MHz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T5C14 HRLM (2 - 3)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7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E2E5-92DB-4368-8630-EEFAD746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unit of capacitance?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6320F-1248-4B36-AE56-6F323425F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farad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ohm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volt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henry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T5C02 HRLM (3 - 8)</a:t>
            </a:r>
          </a:p>
        </p:txBody>
      </p:sp>
    </p:spTree>
    <p:extLst>
      <p:ext uri="{BB962C8B-B14F-4D97-AF65-F5344CB8AC3E}">
        <p14:creationId xmlns:p14="http://schemas.microsoft.com/office/powerpoint/2010/main" val="86156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8ADD8-7F89-44CC-9D1B-689A61DB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unit of capacitance?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B26FA-2B76-483E-A336-780102A57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The farad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ohm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volt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henry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T5C02 HRLM (3 - 8)</a:t>
            </a:r>
          </a:p>
        </p:txBody>
      </p:sp>
    </p:spTree>
    <p:extLst>
      <p:ext uri="{BB962C8B-B14F-4D97-AF65-F5344CB8AC3E}">
        <p14:creationId xmlns:p14="http://schemas.microsoft.com/office/powerpoint/2010/main" val="234576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DFB4-5DD1-486A-A2E8-A2D2F70F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describes the ability to store energy in a magnetic field called?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38AE8-1C98-4DC2-A49E-004C41738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Admittance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Capacitance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Resistance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Inductance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T5C03 HRLM (3 - 8)</a:t>
            </a:r>
          </a:p>
        </p:txBody>
      </p:sp>
    </p:spTree>
    <p:extLst>
      <p:ext uri="{BB962C8B-B14F-4D97-AF65-F5344CB8AC3E}">
        <p14:creationId xmlns:p14="http://schemas.microsoft.com/office/powerpoint/2010/main" val="145016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4DDB-BF8C-4E4D-AB9F-9C0A609D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describes the ability to store energy in a magnetic field called?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BFDAD-45C9-46A3-B4F3-6D51D222D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Admittance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Capacitance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Resistance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Inductance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T5C03 HRLM (3 - 8)</a:t>
            </a:r>
          </a:p>
        </p:txBody>
      </p:sp>
    </p:spTree>
    <p:extLst>
      <p:ext uri="{BB962C8B-B14F-4D97-AF65-F5344CB8AC3E}">
        <p14:creationId xmlns:p14="http://schemas.microsoft.com/office/powerpoint/2010/main" val="74555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BEB1-8823-4474-ACD5-142F01D2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unit of inductance?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D8A04-B1A8-42D4-894F-F9C185968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coulomb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farad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henry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ohm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T5C04 HRLM (3 - 8)</a:t>
            </a:r>
          </a:p>
        </p:txBody>
      </p:sp>
    </p:spTree>
    <p:extLst>
      <p:ext uri="{BB962C8B-B14F-4D97-AF65-F5344CB8AC3E}">
        <p14:creationId xmlns:p14="http://schemas.microsoft.com/office/powerpoint/2010/main" val="150070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BD80-7A00-4BF8-9604-546AFF79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unit of inductance?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D4A0F-C5E6-478D-AF8A-42826F7C9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coulomb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farad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The henry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ohm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T5C04 HRLM (3 - 8)</a:t>
            </a:r>
          </a:p>
        </p:txBody>
      </p:sp>
    </p:spTree>
    <p:extLst>
      <p:ext uri="{BB962C8B-B14F-4D97-AF65-F5344CB8AC3E}">
        <p14:creationId xmlns:p14="http://schemas.microsoft.com/office/powerpoint/2010/main" val="340717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BDC6-65BD-4176-9771-4CB9CF1D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unit of impedance?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62D9-1DB7-4CD7-BB02-633E261C2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volt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ampere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coulomb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ohm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T5C05 HRLM (3 - 10)</a:t>
            </a:r>
          </a:p>
        </p:txBody>
      </p:sp>
    </p:spTree>
    <p:extLst>
      <p:ext uri="{BB962C8B-B14F-4D97-AF65-F5344CB8AC3E}">
        <p14:creationId xmlns:p14="http://schemas.microsoft.com/office/powerpoint/2010/main" val="3303707185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4077</TotalTime>
  <Words>1077</Words>
  <Application>Microsoft Office PowerPoint</Application>
  <PresentationFormat>On-screen Show (4:3)</PresentationFormat>
  <Paragraphs>168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Module Theme</vt:lpstr>
      <vt:lpstr>What describes the ability to store energy in an electric field called?</vt:lpstr>
      <vt:lpstr>What describes the ability to store energy in an electric field called?</vt:lpstr>
      <vt:lpstr>What is the unit of capacitance?</vt:lpstr>
      <vt:lpstr>What is the unit of capacitance?</vt:lpstr>
      <vt:lpstr>What describes the ability to store energy in a magnetic field called?</vt:lpstr>
      <vt:lpstr>What describes the ability to store energy in a magnetic field called?</vt:lpstr>
      <vt:lpstr>What is the unit of inductance?</vt:lpstr>
      <vt:lpstr>What is the unit of inductance?</vt:lpstr>
      <vt:lpstr>What is the unit of impedance?</vt:lpstr>
      <vt:lpstr>What is the unit of impedance?</vt:lpstr>
      <vt:lpstr>What does the abbreviation “RF” mean? </vt:lpstr>
      <vt:lpstr>What does the abbreviation “RF” mean? </vt:lpstr>
      <vt:lpstr>What is the abbreviation for megahertz?</vt:lpstr>
      <vt:lpstr>What is the abbreviation for megahertz?</vt:lpstr>
      <vt:lpstr>What is the formula used to calculate electrical power (P) in a DC circuit?</vt:lpstr>
      <vt:lpstr>What is the formula used to calculate electrical power (P) in a DC circuit?</vt:lpstr>
      <vt:lpstr>How much power is being used in a circuit when the applied voltage is 13.8 volts DC and the current is 10 amperes?</vt:lpstr>
      <vt:lpstr>How much power is being used in a circuit when the applied voltage is 13.8 volts DC and the current is 10 amperes?</vt:lpstr>
      <vt:lpstr>How much power is being used in a circuit when the applied voltage is 12 volts DC and the current is 2.5 amperes?</vt:lpstr>
      <vt:lpstr>How much power is being used in a circuit when the applied voltage is 12 volts DC and the current is 2.5 amperes?</vt:lpstr>
      <vt:lpstr>How many amperes are flowing in a circuit when the applied voltage is 12 volts DC and the load is 120 watts?</vt:lpstr>
      <vt:lpstr>How many amperes are flowing in a circuit when the applied voltage is 12 volts DC and the load is 120 watts?</vt:lpstr>
      <vt:lpstr>What is impedance? </vt:lpstr>
      <vt:lpstr>What is impedance? </vt:lpstr>
      <vt:lpstr>What is a unit of impedance? </vt:lpstr>
      <vt:lpstr>What is a unit of impedance? </vt:lpstr>
      <vt:lpstr>What is the proper abbreviation for megahertz?</vt:lpstr>
      <vt:lpstr>What is the proper abbreviation for megahertz?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36</cp:revision>
  <dcterms:created xsi:type="dcterms:W3CDTF">2014-03-12T18:09:47Z</dcterms:created>
  <dcterms:modified xsi:type="dcterms:W3CDTF">2024-08-26T01:37:31Z</dcterms:modified>
</cp:coreProperties>
</file>