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C49B-367A-4E27-AE13-00AC3450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many milliamperes is 1.5 amperes?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3298A-C4CF-4095-9A7C-2829749C1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15 milliamperes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150 milliamperes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1500 milliamperes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15,000 milliamperes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T5B01 HRLM (2 - 2)</a:t>
            </a:r>
          </a:p>
        </p:txBody>
      </p:sp>
    </p:spTree>
    <p:extLst>
      <p:ext uri="{BB962C8B-B14F-4D97-AF65-F5344CB8AC3E}">
        <p14:creationId xmlns:p14="http://schemas.microsoft.com/office/powerpoint/2010/main" val="189849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FCB56-6F30-479F-AD6F-3397E96D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500 milliwatts?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173BB-239C-424D-A6A3-7DC33B184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0.02 watts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0.5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5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50 watts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T5B05 HRLM (2 - 2)</a:t>
            </a:r>
          </a:p>
        </p:txBody>
      </p:sp>
    </p:spTree>
    <p:extLst>
      <p:ext uri="{BB962C8B-B14F-4D97-AF65-F5344CB8AC3E}">
        <p14:creationId xmlns:p14="http://schemas.microsoft.com/office/powerpoint/2010/main" val="383840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8BB6-94D0-418C-845B-10BD83CD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3000 milliamperes?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43853-77E5-4905-A106-CB871A4C3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0.003 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0.3 amperes</a:t>
            </a:r>
          </a:p>
          <a:p>
            <a:r>
              <a:rPr lang="es-ES" dirty="0">
                <a:latin typeface="+mn-lt"/>
              </a:rPr>
              <a:t>C. 3,000,000 amperes </a:t>
            </a:r>
          </a:p>
          <a:p>
            <a:r>
              <a:rPr lang="es-ES" dirty="0">
                <a:latin typeface="+mn-lt"/>
              </a:rPr>
              <a:t>D. 3 amperes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T5B06 HRLM (2 - 2)</a:t>
            </a:r>
          </a:p>
        </p:txBody>
      </p:sp>
    </p:spTree>
    <p:extLst>
      <p:ext uri="{BB962C8B-B14F-4D97-AF65-F5344CB8AC3E}">
        <p14:creationId xmlns:p14="http://schemas.microsoft.com/office/powerpoint/2010/main" val="84296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D343-0561-40CA-8ED9-32738E47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3000 milliamperes?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AC4E8-8D7D-4FBD-A9F2-369DC801D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0.003 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0.3 amperes</a:t>
            </a:r>
          </a:p>
          <a:p>
            <a:r>
              <a:rPr lang="es-ES" dirty="0">
                <a:latin typeface="+mn-lt"/>
              </a:rPr>
              <a:t>C. 3,000,000 amperes </a:t>
            </a:r>
          </a:p>
          <a:p>
            <a:r>
              <a:rPr lang="es-ES" dirty="0">
                <a:solidFill>
                  <a:srgbClr val="FF0000"/>
                </a:solidFill>
                <a:latin typeface="+mn-lt"/>
              </a:rPr>
              <a:t>D. 3 amperes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T5B06 HRLM (2 - 2)</a:t>
            </a:r>
          </a:p>
        </p:txBody>
      </p:sp>
    </p:spTree>
    <p:extLst>
      <p:ext uri="{BB962C8B-B14F-4D97-AF65-F5344CB8AC3E}">
        <p14:creationId xmlns:p14="http://schemas.microsoft.com/office/powerpoint/2010/main" val="304237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0633-29FF-409A-AD82-EB99A087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3.525 MHz?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D814E-C62A-4525-8B96-D35408E1A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0.003525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35.25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3525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3,525,000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T5B07 HRLM (2 - 2)</a:t>
            </a:r>
          </a:p>
        </p:txBody>
      </p:sp>
    </p:spTree>
    <p:extLst>
      <p:ext uri="{BB962C8B-B14F-4D97-AF65-F5344CB8AC3E}">
        <p14:creationId xmlns:p14="http://schemas.microsoft.com/office/powerpoint/2010/main" val="19742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D7DF-C10B-42A1-9E60-4053AFAD4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3.525 MHz?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ACB1-261F-43A0-9709-9E9F8EBF2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0.003525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35.25 kHz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3525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3,525,000 kHz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T5B07 HRLM (2 - 2)</a:t>
            </a:r>
          </a:p>
        </p:txBody>
      </p:sp>
    </p:spTree>
    <p:extLst>
      <p:ext uri="{BB962C8B-B14F-4D97-AF65-F5344CB8AC3E}">
        <p14:creationId xmlns:p14="http://schemas.microsoft.com/office/powerpoint/2010/main" val="212288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838E-676E-4DE7-89AF-D546AFAC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1,000,000 picofarads?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C7C0E-2105-4918-9B4E-0D49E1144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0.001 microfarads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1 microfarad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1000 microfarads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1,000,000,000 microfarads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T5B08 HRLM (2 - 2)</a:t>
            </a:r>
          </a:p>
        </p:txBody>
      </p:sp>
    </p:spTree>
    <p:extLst>
      <p:ext uri="{BB962C8B-B14F-4D97-AF65-F5344CB8AC3E}">
        <p14:creationId xmlns:p14="http://schemas.microsoft.com/office/powerpoint/2010/main" val="203980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9AAD5-A3DA-49BC-B4C5-0C8AF63F9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1,000,000 picofarads?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BC6A8-198E-4825-BE40-081850246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0.001 microfarads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1 microfarad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1000 microfarads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1,000,000,000 microfarads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T5B08 HRLM (2 - 2)</a:t>
            </a:r>
          </a:p>
        </p:txBody>
      </p:sp>
    </p:spTree>
    <p:extLst>
      <p:ext uri="{BB962C8B-B14F-4D97-AF65-F5344CB8AC3E}">
        <p14:creationId xmlns:p14="http://schemas.microsoft.com/office/powerpoint/2010/main" val="1218544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C0205-0161-4D71-A335-4C34EE8F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decibel value most closely represents a power increase from 5 watts to 10 watts?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7329E-6AA3-4512-B6F1-F93CD0CED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2 dB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3 dB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5 dB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10 dB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T5B09 HRLM (4 - 8)</a:t>
            </a:r>
          </a:p>
        </p:txBody>
      </p:sp>
    </p:spTree>
    <p:extLst>
      <p:ext uri="{BB962C8B-B14F-4D97-AF65-F5344CB8AC3E}">
        <p14:creationId xmlns:p14="http://schemas.microsoft.com/office/powerpoint/2010/main" val="685881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CCDD-B9B4-4F08-9237-E7AB250D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decibel value most closely represents a power increase from 5 watts to 10 watts?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ADC6C-A633-4A5D-8D3D-918234893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2 dB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3 dB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5 dB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10 dB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T5B09 HRLM (4 - 8)</a:t>
            </a:r>
          </a:p>
        </p:txBody>
      </p:sp>
    </p:spTree>
    <p:extLst>
      <p:ext uri="{BB962C8B-B14F-4D97-AF65-F5344CB8AC3E}">
        <p14:creationId xmlns:p14="http://schemas.microsoft.com/office/powerpoint/2010/main" val="3889026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6E01-A341-4402-A638-E02BCB86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decibel value most closely represents a power decrease from 12 watts to 3 watts?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E552C-9DF7-42B8-BBED-2ED6BB07E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-1 dB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-3 dB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-6 dB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-9 dB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T5B10 HRLM (4 - 8)</a:t>
            </a:r>
          </a:p>
        </p:txBody>
      </p:sp>
    </p:spTree>
    <p:extLst>
      <p:ext uri="{BB962C8B-B14F-4D97-AF65-F5344CB8AC3E}">
        <p14:creationId xmlns:p14="http://schemas.microsoft.com/office/powerpoint/2010/main" val="118382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9EEA-E4B4-419C-BE10-5D422222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How many milliamperes is 1.5 amperes?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BEC3B-1996-4371-93BA-EDCECD507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15 milliamperes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150 milliamperes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1500 milliamperes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15,000 milliamperes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T5B01 HRLM (2 - 2)</a:t>
            </a:r>
          </a:p>
        </p:txBody>
      </p:sp>
    </p:spTree>
    <p:extLst>
      <p:ext uri="{BB962C8B-B14F-4D97-AF65-F5344CB8AC3E}">
        <p14:creationId xmlns:p14="http://schemas.microsoft.com/office/powerpoint/2010/main" val="57035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2AA6-38B7-4177-BA4C-4196C460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decibel value most closely represents a power decrease from 12 watts to 3 watts?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815C-AC7F-4EC3-88A1-8D2DEEFF1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-1 dB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-3 dB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-6 dB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-9 dB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T5B10 HRLM (4 - 8)</a:t>
            </a:r>
          </a:p>
        </p:txBody>
      </p:sp>
    </p:spTree>
    <p:extLst>
      <p:ext uri="{BB962C8B-B14F-4D97-AF65-F5344CB8AC3E}">
        <p14:creationId xmlns:p14="http://schemas.microsoft.com/office/powerpoint/2010/main" val="3254503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C13B-0585-438E-BA06-CC62873B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decibel value represents a power increase from 20 watts to 200 watts?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8995-1C82-4AEA-92F9-6D70D21C8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10 dB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12 dB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18 dB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28 dB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T5B11 HRLM (4 - 8)</a:t>
            </a:r>
          </a:p>
        </p:txBody>
      </p:sp>
    </p:spTree>
    <p:extLst>
      <p:ext uri="{BB962C8B-B14F-4D97-AF65-F5344CB8AC3E}">
        <p14:creationId xmlns:p14="http://schemas.microsoft.com/office/powerpoint/2010/main" val="196329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7CA30-231F-4ED9-826B-A6D70F4B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decibel value represents a power increase from 20 watts to 200 watts?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1973B-B2DA-41C7-BA17-A395EAA2A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10 dB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12 dB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18 dB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28 dB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T5B11 HRLM (4 - 8)</a:t>
            </a:r>
          </a:p>
        </p:txBody>
      </p:sp>
    </p:spTree>
    <p:extLst>
      <p:ext uri="{BB962C8B-B14F-4D97-AF65-F5344CB8AC3E}">
        <p14:creationId xmlns:p14="http://schemas.microsoft.com/office/powerpoint/2010/main" val="3915328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8C5D-2564-43A0-A204-72071D16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28400 kHz?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763E9-C623-4C1A-8AE5-926FA1048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28.400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2.800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284.00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28.400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T5B12 HRLM (2 - 2)</a:t>
            </a:r>
          </a:p>
        </p:txBody>
      </p:sp>
    </p:spTree>
    <p:extLst>
      <p:ext uri="{BB962C8B-B14F-4D97-AF65-F5344CB8AC3E}">
        <p14:creationId xmlns:p14="http://schemas.microsoft.com/office/powerpoint/2010/main" val="3397234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D4A0-E205-4424-9522-5BE1820A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28400 kHz?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0B1CB-9BB3-4402-87C0-9AB145985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28.400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2.800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284.00 MHz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28.400 kHz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T5B12 HRLM (2 - 2)</a:t>
            </a:r>
          </a:p>
        </p:txBody>
      </p:sp>
    </p:spTree>
    <p:extLst>
      <p:ext uri="{BB962C8B-B14F-4D97-AF65-F5344CB8AC3E}">
        <p14:creationId xmlns:p14="http://schemas.microsoft.com/office/powerpoint/2010/main" val="4080673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7FBA-1AB7-4BE6-B986-81F23609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2425 MHz?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A81E1-A0BF-4BE7-806C-E979AECB2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0.002425 GHz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24.25 GHz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2.425 GHz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2425 GHz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T5B13 HRLM (2 - 2)</a:t>
            </a:r>
          </a:p>
        </p:txBody>
      </p:sp>
    </p:spTree>
    <p:extLst>
      <p:ext uri="{BB962C8B-B14F-4D97-AF65-F5344CB8AC3E}">
        <p14:creationId xmlns:p14="http://schemas.microsoft.com/office/powerpoint/2010/main" val="1045059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1F6A-C38B-4344-BE35-54177434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Which is equal to 2425 MHz?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06D5-9A54-4762-AE52-6247D10CC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0.002425 GHz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24.25 GHz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2.425 GHz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2425 GHz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T5B13 HRLM (2 - 2)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3A2D-F727-4409-AF9B-E2A9A62C0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1,500,000 hertz?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5EC23-F39F-4F90-A2C6-498680B69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1500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1500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15 GHz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150 kHz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T5B02 HRLM (2 - 2)</a:t>
            </a:r>
          </a:p>
        </p:txBody>
      </p:sp>
    </p:spTree>
    <p:extLst>
      <p:ext uri="{BB962C8B-B14F-4D97-AF65-F5344CB8AC3E}">
        <p14:creationId xmlns:p14="http://schemas.microsoft.com/office/powerpoint/2010/main" val="321099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08CE-37D5-4524-B979-A2774586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1,500,000 hertz?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68F79-4357-4485-BA74-44F4FB7AF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1500 kHz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1500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15 GHz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150 kHz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T5B02 HRLM (2 - 2)</a:t>
            </a:r>
          </a:p>
        </p:txBody>
      </p:sp>
    </p:spTree>
    <p:extLst>
      <p:ext uri="{BB962C8B-B14F-4D97-AF65-F5344CB8AC3E}">
        <p14:creationId xmlns:p14="http://schemas.microsoft.com/office/powerpoint/2010/main" val="132198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A1CF-1C21-455B-8063-3854B891E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one kilovolt?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B36AB-2B58-4430-9C4F-33D2C1DDA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One one-thousandth of a volt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One hundred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One thousand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One million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T5B03 HRLM (2 - 2)</a:t>
            </a:r>
          </a:p>
        </p:txBody>
      </p:sp>
    </p:spTree>
    <p:extLst>
      <p:ext uri="{BB962C8B-B14F-4D97-AF65-F5344CB8AC3E}">
        <p14:creationId xmlns:p14="http://schemas.microsoft.com/office/powerpoint/2010/main" val="7002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B3DDC-A1E5-4961-873B-7C6BE9BD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one kilovolt?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1BEF2-6AF5-4503-A6E6-96055A836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One one-thousandth of a volt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One hundred volts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One thousand volts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One million volts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T5B03 HRLM (2 - 2)</a:t>
            </a:r>
          </a:p>
        </p:txBody>
      </p:sp>
    </p:spTree>
    <p:extLst>
      <p:ext uri="{BB962C8B-B14F-4D97-AF65-F5344CB8AC3E}">
        <p14:creationId xmlns:p14="http://schemas.microsoft.com/office/powerpoint/2010/main" val="145266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D410-5081-4C2A-A048-88A47929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one microvolt?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79DB8-85C3-41A6-9266-150D79D19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One one-millionth of a volt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One million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One thousand kilovolts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One one-thousandth of a volt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T5B04 HRLM (2 - 2)</a:t>
            </a:r>
          </a:p>
        </p:txBody>
      </p:sp>
    </p:spTree>
    <p:extLst>
      <p:ext uri="{BB962C8B-B14F-4D97-AF65-F5344CB8AC3E}">
        <p14:creationId xmlns:p14="http://schemas.microsoft.com/office/powerpoint/2010/main" val="289752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D0FDD-28D8-44A0-B1E4-8CA3EEE8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one microvolt?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759CF-8640-4C76-9579-205CF2826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One one-millionth of a volt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One million volts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One thousand kilovolts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One one-thousandth of a volt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T5B04 HRLM (2 - 2)</a:t>
            </a:r>
          </a:p>
        </p:txBody>
      </p:sp>
    </p:spTree>
    <p:extLst>
      <p:ext uri="{BB962C8B-B14F-4D97-AF65-F5344CB8AC3E}">
        <p14:creationId xmlns:p14="http://schemas.microsoft.com/office/powerpoint/2010/main" val="118106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17CE-149C-4A84-9484-81CE1FF8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is equal to 500 milliwatts?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FE5AD-45AE-421C-8987-1985D36F9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0.02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0.5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5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50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T5B05 HRLM (2 - 2)</a:t>
            </a:r>
          </a:p>
        </p:txBody>
      </p:sp>
    </p:spTree>
    <p:extLst>
      <p:ext uri="{BB962C8B-B14F-4D97-AF65-F5344CB8AC3E}">
        <p14:creationId xmlns:p14="http://schemas.microsoft.com/office/powerpoint/2010/main" val="72413007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68</TotalTime>
  <Words>916</Words>
  <Application>Microsoft Office PowerPoint</Application>
  <PresentationFormat>On-screen Show (4:3)</PresentationFormat>
  <Paragraphs>156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Module Theme</vt:lpstr>
      <vt:lpstr>How many milliamperes is 1.5 amperes?</vt:lpstr>
      <vt:lpstr>How many milliamperes is 1.5 amperes?</vt:lpstr>
      <vt:lpstr>Which is equal to 1,500,000 hertz?</vt:lpstr>
      <vt:lpstr>Which is equal to 1,500,000 hertz?</vt:lpstr>
      <vt:lpstr>Which is equal to one kilovolt?</vt:lpstr>
      <vt:lpstr>Which is equal to one kilovolt?</vt:lpstr>
      <vt:lpstr>Which is equal to one microvolt?</vt:lpstr>
      <vt:lpstr>Which is equal to one microvolt?</vt:lpstr>
      <vt:lpstr>Which is equal to 500 milliwatts?</vt:lpstr>
      <vt:lpstr>Which is equal to 500 milliwatts?</vt:lpstr>
      <vt:lpstr>Which is equal to 3000 milliamperes?</vt:lpstr>
      <vt:lpstr>Which is equal to 3000 milliamperes?</vt:lpstr>
      <vt:lpstr>Which is equal to 3.525 MHz?</vt:lpstr>
      <vt:lpstr>Which is equal to 3.525 MHz?</vt:lpstr>
      <vt:lpstr>Which is equal to 1,000,000 picofarads?</vt:lpstr>
      <vt:lpstr>Which is equal to 1,000,000 picofarads?</vt:lpstr>
      <vt:lpstr>Which decibel value most closely represents a power increase from 5 watts to 10 watts?</vt:lpstr>
      <vt:lpstr>Which decibel value most closely represents a power increase from 5 watts to 10 watts?</vt:lpstr>
      <vt:lpstr>Which decibel value most closely represents a power decrease from 12 watts to 3 watts?</vt:lpstr>
      <vt:lpstr>Which decibel value most closely represents a power decrease from 12 watts to 3 watts?</vt:lpstr>
      <vt:lpstr>Which decibel value represents a power increase from 20 watts to 200 watts?</vt:lpstr>
      <vt:lpstr>Which decibel value represents a power increase from 20 watts to 200 watts?</vt:lpstr>
      <vt:lpstr>Which is equal to 28400 kHz?</vt:lpstr>
      <vt:lpstr>Which is equal to 28400 kHz?</vt:lpstr>
      <vt:lpstr>Which is equal to 2425 MHz?</vt:lpstr>
      <vt:lpstr>Which is equal to 2425 MHz?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36</cp:revision>
  <dcterms:created xsi:type="dcterms:W3CDTF">2014-03-12T18:09:47Z</dcterms:created>
  <dcterms:modified xsi:type="dcterms:W3CDTF">2024-08-26T01:32:58Z</dcterms:modified>
</cp:coreProperties>
</file>