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  <p:sldId id="287" r:id="rId21"/>
    <p:sldId id="288" r:id="rId22"/>
    <p:sldId id="289" r:id="rId23"/>
    <p:sldId id="290" r:id="rId24"/>
    <p:sldId id="291" r:id="rId2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590" y="6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28800"/>
            <a:ext cx="8229600" cy="4297363"/>
          </a:xfrm>
          <a:prstGeom prst="rect">
            <a:avLst/>
          </a:prstGeom>
        </p:spPr>
        <p:txBody>
          <a:bodyPr/>
          <a:lstStyle>
            <a:lvl1pPr>
              <a:buNone/>
              <a:defRPr sz="2400" baseline="0">
                <a:latin typeface="Arial" pitchFamily="34" charset="0"/>
              </a:defRPr>
            </a:lvl1pPr>
            <a:lvl2pPr marL="742950" indent="-285750" algn="r">
              <a:buNone/>
              <a:tabLst/>
              <a:defRPr sz="1600">
                <a:latin typeface="Arial" pitchFamily="34" charset="0"/>
                <a:cs typeface="Arial" pitchFamily="34" charset="0"/>
              </a:defRPr>
            </a:lvl2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050">
                <a:latin typeface="Arial" pitchFamily="34" charset="0"/>
                <a:cs typeface="Arial" pitchFamily="34" charset="0"/>
              </a:defRPr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ORIZ NO SCREENED DIAMOND copy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B583CA-D03F-4B42-948B-87ACBB7A3F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Electrical current is measured in which of the following units?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DECEC-F2D5-40A6-BEA7-A7D55718E0C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Volts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Ohms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Amperes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T5A01 HRLM (3 - 1)</a:t>
            </a:r>
          </a:p>
        </p:txBody>
      </p:sp>
    </p:spTree>
    <p:extLst>
      <p:ext uri="{BB962C8B-B14F-4D97-AF65-F5344CB8AC3E}">
        <p14:creationId xmlns:p14="http://schemas.microsoft.com/office/powerpoint/2010/main" val="2030553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DA94D6-5F28-408D-A803-49E8F88368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electrical term for the force that causes electron flow?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29D8260-FC96-40BF-B7C8-327864275C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A. Voltage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Ampere-hours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Capacitance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Inductance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T5A05 HRLM (3 - 1)</a:t>
            </a:r>
          </a:p>
        </p:txBody>
      </p:sp>
    </p:spTree>
    <p:extLst>
      <p:ext uri="{BB962C8B-B14F-4D97-AF65-F5344CB8AC3E}">
        <p14:creationId xmlns:p14="http://schemas.microsoft.com/office/powerpoint/2010/main" val="38328786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E8D06D-236E-451C-A2C5-EDE690C1D8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unit of frequency?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9B4954-3D95-464E-9E0F-82F60ABF1CF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sv-SE" dirty="0">
                <a:latin typeface="+mn-lt"/>
              </a:rPr>
              <a:t>Hertz </a:t>
            </a:r>
          </a:p>
          <a:p>
            <a:pPr marL="457200" indent="-457200">
              <a:buAutoNum type="alphaUcPeriod"/>
            </a:pPr>
            <a:r>
              <a:rPr lang="sv-SE" dirty="0">
                <a:latin typeface="+mn-lt"/>
              </a:rPr>
              <a:t>Henry </a:t>
            </a:r>
          </a:p>
          <a:p>
            <a:pPr marL="457200" indent="-457200">
              <a:buAutoNum type="alphaUcPeriod"/>
            </a:pPr>
            <a:r>
              <a:rPr lang="sv-SE" dirty="0">
                <a:latin typeface="+mn-lt"/>
              </a:rPr>
              <a:t>Farad </a:t>
            </a:r>
          </a:p>
          <a:p>
            <a:pPr marL="457200" indent="-457200">
              <a:buAutoNum type="alphaUcPeriod"/>
            </a:pPr>
            <a:r>
              <a:rPr lang="sv-SE" dirty="0">
                <a:latin typeface="+mn-lt"/>
              </a:rPr>
              <a:t>Tesla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T5A06 HRLM (2 - 3)</a:t>
            </a:r>
          </a:p>
        </p:txBody>
      </p:sp>
    </p:spTree>
    <p:extLst>
      <p:ext uri="{BB962C8B-B14F-4D97-AF65-F5344CB8AC3E}">
        <p14:creationId xmlns:p14="http://schemas.microsoft.com/office/powerpoint/2010/main" val="37336393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AA9533-C9E5-4682-ACF2-720B0DA3C5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is the unit of frequency?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A420D29-01BE-4ACE-847E-6CDED0E2100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sv-SE" dirty="0">
                <a:solidFill>
                  <a:srgbClr val="FF0000"/>
                </a:solidFill>
                <a:latin typeface="+mn-lt"/>
              </a:rPr>
              <a:t>Hertz </a:t>
            </a:r>
          </a:p>
          <a:p>
            <a:pPr marL="457200" indent="-457200">
              <a:buAutoNum type="alphaUcPeriod"/>
            </a:pPr>
            <a:r>
              <a:rPr lang="sv-SE" dirty="0">
                <a:latin typeface="+mn-lt"/>
              </a:rPr>
              <a:t>Henry </a:t>
            </a:r>
          </a:p>
          <a:p>
            <a:pPr marL="457200" indent="-457200">
              <a:buAutoNum type="alphaUcPeriod"/>
            </a:pPr>
            <a:r>
              <a:rPr lang="sv-SE" dirty="0">
                <a:latin typeface="+mn-lt"/>
              </a:rPr>
              <a:t>Farad </a:t>
            </a:r>
          </a:p>
          <a:p>
            <a:pPr marL="457200" indent="-457200">
              <a:buAutoNum type="alphaUcPeriod"/>
            </a:pPr>
            <a:r>
              <a:rPr lang="sv-SE" dirty="0">
                <a:latin typeface="+mn-lt"/>
              </a:rPr>
              <a:t>Tesla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(A)  T5A06 HRLM (2 - 3)</a:t>
            </a:r>
          </a:p>
        </p:txBody>
      </p:sp>
    </p:spTree>
    <p:extLst>
      <p:ext uri="{BB962C8B-B14F-4D97-AF65-F5344CB8AC3E}">
        <p14:creationId xmlns:p14="http://schemas.microsoft.com/office/powerpoint/2010/main" val="27617149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DB1B0-4CCF-4C51-98C5-83F5E3D28A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are metals generally good conductors of electricity?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E4B3DD3-D37B-4645-BA64-0C39DA2228C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have relatively high density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have many free electrons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have many free protons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T5A07 HRLM (3 - 5)</a:t>
            </a:r>
          </a:p>
        </p:txBody>
      </p:sp>
    </p:spTree>
    <p:extLst>
      <p:ext uri="{BB962C8B-B14F-4D97-AF65-F5344CB8AC3E}">
        <p14:creationId xmlns:p14="http://schemas.microsoft.com/office/powerpoint/2010/main" val="28215100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3576A0-C80A-428A-9EC3-389F632DFD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Why are metals generally good conductors of electricity?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3AB262-F7B3-4CCF-ACE5-618CC2F7374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have relatively high density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They have many free electrons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They have many free protons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T5A07 HRLM (3 - 5)</a:t>
            </a:r>
          </a:p>
        </p:txBody>
      </p:sp>
    </p:spTree>
    <p:extLst>
      <p:ext uri="{BB962C8B-B14F-4D97-AF65-F5344CB8AC3E}">
        <p14:creationId xmlns:p14="http://schemas.microsoft.com/office/powerpoint/2010/main" val="14632031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52E327-690A-4D43-A70A-E90BDC96ED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good electrical insulator?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5D770DA-023F-4F39-82CB-82B8CCB61D1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Copper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Glass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Aluminum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Mercury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T5A08 HRLM (3 - 5)</a:t>
            </a:r>
          </a:p>
        </p:txBody>
      </p:sp>
    </p:spTree>
    <p:extLst>
      <p:ext uri="{BB962C8B-B14F-4D97-AF65-F5344CB8AC3E}">
        <p14:creationId xmlns:p14="http://schemas.microsoft.com/office/powerpoint/2010/main" val="2665252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AB5DD2-1F1D-41CD-A1D7-DD6C025F8C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of the following is a good electrical insulator?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3D4E7-A65C-4CCD-8F7A-62EE300B546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Copper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Glass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Aluminum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Mercury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T5A08 HRLM (3 - 5)</a:t>
            </a:r>
          </a:p>
        </p:txBody>
      </p:sp>
    </p:spTree>
    <p:extLst>
      <p:ext uri="{BB962C8B-B14F-4D97-AF65-F5344CB8AC3E}">
        <p14:creationId xmlns:p14="http://schemas.microsoft.com/office/powerpoint/2010/main" val="261360469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5ABB18-391E-4BC1-8D33-B619E2847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describes alternating current?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7B14FD-8826-49DA-8D6E-1D9CD44A081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Current that alternates between a positive direction and zero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Current that alternates between a negative direction and zero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Current that alternates between positive and negative directions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answers are correct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T5A09 HRLM (3 - 1)</a:t>
            </a:r>
          </a:p>
        </p:txBody>
      </p:sp>
    </p:spTree>
    <p:extLst>
      <p:ext uri="{BB962C8B-B14F-4D97-AF65-F5344CB8AC3E}">
        <p14:creationId xmlns:p14="http://schemas.microsoft.com/office/powerpoint/2010/main" val="12614897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BA895-A4D9-4FF8-8B26-0D5A076C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Which of the following describes alternating current?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56E32D-715B-4248-8A9C-CEC24CC7344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Current that alternates between a positive direction and zero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Current that alternates between a negative direction and zero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Current that alternates between positive and negative directions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answers are correct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T5A09 HRLM (3 - 1)</a:t>
            </a:r>
          </a:p>
        </p:txBody>
      </p:sp>
    </p:spTree>
    <p:extLst>
      <p:ext uri="{BB962C8B-B14F-4D97-AF65-F5344CB8AC3E}">
        <p14:creationId xmlns:p14="http://schemas.microsoft.com/office/powerpoint/2010/main" val="21847601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70FF-1C9A-4086-8603-CBA26FA0B9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term describes the rate at which electrical energy is used?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FE301E-AAC1-453A-9100-CF4F2D1353B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Resistance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Current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Power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Voltage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T5A10 HRLM (3 - 7)</a:t>
            </a:r>
          </a:p>
        </p:txBody>
      </p:sp>
    </p:spTree>
    <p:extLst>
      <p:ext uri="{BB962C8B-B14F-4D97-AF65-F5344CB8AC3E}">
        <p14:creationId xmlns:p14="http://schemas.microsoft.com/office/powerpoint/2010/main" val="29854563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E63DC5-D63C-4666-84AA-612238D60A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Electrical current is measured in which of the following units?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606B23-FAE7-4C4D-AA4A-74C2067DA2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Volts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Ohms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Amperes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T5A01 HRLM (3 - 1)</a:t>
            </a:r>
          </a:p>
        </p:txBody>
      </p:sp>
    </p:spTree>
    <p:extLst>
      <p:ext uri="{BB962C8B-B14F-4D97-AF65-F5344CB8AC3E}">
        <p14:creationId xmlns:p14="http://schemas.microsoft.com/office/powerpoint/2010/main" val="263370102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0C8536-24CF-40BD-BB00-B2D8C1817A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Which term describes the rate at which electrical energy is used?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46AC30-8408-4691-984C-A6CC4128793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Resistance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Current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C. Power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Voltage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T5A10 HRLM (3 - 7)</a:t>
            </a:r>
          </a:p>
        </p:txBody>
      </p:sp>
    </p:spTree>
    <p:extLst>
      <p:ext uri="{BB962C8B-B14F-4D97-AF65-F5344CB8AC3E}">
        <p14:creationId xmlns:p14="http://schemas.microsoft.com/office/powerpoint/2010/main" val="10555762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CB24E7-05AA-4417-B6E8-B918F34FAB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type of current flow is opposed by resistance?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D1D539-D83A-4BFC-9F95-5C80A9DC7FE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Direct current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Alternating current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RF current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T5A11 HRLM (3 - 5)</a:t>
            </a:r>
          </a:p>
        </p:txBody>
      </p:sp>
    </p:spTree>
    <p:extLst>
      <p:ext uri="{BB962C8B-B14F-4D97-AF65-F5344CB8AC3E}">
        <p14:creationId xmlns:p14="http://schemas.microsoft.com/office/powerpoint/2010/main" val="402401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8F2ACF-F067-4460-A542-0C27BF6C98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type of current flow is opposed by resistance?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0177211-37F0-4599-ABFD-91210443B5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Direct current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Alternating current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RF current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All these choices are correct</a:t>
            </a:r>
            <a:r>
              <a:rPr lang="en-US" b="0" i="0" u="none" strike="noStrike" baseline="0" dirty="0">
                <a:solidFill>
                  <a:srgbClr val="FF0000"/>
                </a:solidFill>
                <a:latin typeface="+mn-lt"/>
              </a:rPr>
              <a:t> 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T5A11 HRLM (3 - 5)</a:t>
            </a:r>
          </a:p>
        </p:txBody>
      </p:sp>
    </p:spTree>
    <p:extLst>
      <p:ext uri="{BB962C8B-B14F-4D97-AF65-F5344CB8AC3E}">
        <p14:creationId xmlns:p14="http://schemas.microsoft.com/office/powerpoint/2010/main" val="368938086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10F91D-C33E-4D3B-94E1-D4858C9914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describes the number of times per second that an alternating current makes a complete cycle?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94C298-36D5-452A-A6CB-C89B0512334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Pulse rate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Speed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Wavelength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Frequency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T5A12 HRLM (2 - 3)</a:t>
            </a:r>
          </a:p>
        </p:txBody>
      </p:sp>
    </p:spTree>
    <p:extLst>
      <p:ext uri="{BB962C8B-B14F-4D97-AF65-F5344CB8AC3E}">
        <p14:creationId xmlns:p14="http://schemas.microsoft.com/office/powerpoint/2010/main" val="13158078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B13FF1-FF47-4851-B41A-E4D0E05055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describes the number of times per second that an alternating current makes a complete cycle?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8CB3800-9BFF-4543-910E-738A481EC23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Pulse rate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Speed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Wavelength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Frequency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T5A12 HRLM (2 - 3)</a:t>
            </a:r>
          </a:p>
        </p:txBody>
      </p:sp>
    </p:spTree>
    <p:extLst>
      <p:ext uri="{BB962C8B-B14F-4D97-AF65-F5344CB8AC3E}">
        <p14:creationId xmlns:p14="http://schemas.microsoft.com/office/powerpoint/2010/main" val="42360815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B71CBC-C6D9-48A1-A7BD-61802A8159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Electrical power is measured in which of the following units?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A236E6-CE45-4D06-A135-53287BCBF64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Volts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Watts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Ohms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Amperes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T5A02 HRLM (3 - 7)</a:t>
            </a:r>
          </a:p>
        </p:txBody>
      </p:sp>
    </p:spTree>
    <p:extLst>
      <p:ext uri="{BB962C8B-B14F-4D97-AF65-F5344CB8AC3E}">
        <p14:creationId xmlns:p14="http://schemas.microsoft.com/office/powerpoint/2010/main" val="194178590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36BAAA-5284-4198-86BB-E2EE459419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Electrical power is measured in which of the following units?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51AA5AB-AC62-47E4-B895-4E7FBB2C448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Volts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B. Watts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Ohms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D. Amperes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(B)  T5A02 HRLM (3 - 7)</a:t>
            </a:r>
          </a:p>
        </p:txBody>
      </p:sp>
    </p:spTree>
    <p:extLst>
      <p:ext uri="{BB962C8B-B14F-4D97-AF65-F5344CB8AC3E}">
        <p14:creationId xmlns:p14="http://schemas.microsoft.com/office/powerpoint/2010/main" val="36270410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635C95-B2FD-48D3-9A4A-1026123C9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name for the flow of electrons in an electric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5639A0-D7B1-4805-8C21-DB0B9025CB4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Voltage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Resistance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Capacitance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Current 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T5A03 HRLM (3 - 1)</a:t>
            </a:r>
          </a:p>
        </p:txBody>
      </p:sp>
    </p:spTree>
    <p:extLst>
      <p:ext uri="{BB962C8B-B14F-4D97-AF65-F5344CB8AC3E}">
        <p14:creationId xmlns:p14="http://schemas.microsoft.com/office/powerpoint/2010/main" val="341318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7627B4-DFB2-4B8C-B09D-F55D161D04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What is the name for the flow of electrons in an electric circuit?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E3A40E-E98B-4A98-AC14-8E72FE2F4C0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A. Voltage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B. Resistance</a:t>
            </a:r>
          </a:p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C. Capacitance</a:t>
            </a:r>
          </a:p>
          <a:p>
            <a:r>
              <a:rPr lang="en-US" b="0" i="0" u="none" strike="noStrike" baseline="0" dirty="0">
                <a:solidFill>
                  <a:srgbClr val="FF0000"/>
                </a:solidFill>
                <a:latin typeface="Times New Roman" panose="02020603050405020304" pitchFamily="18" charset="0"/>
              </a:rPr>
              <a:t>D. Current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(D)  T5A03 HRLM (3 - 1)</a:t>
            </a:r>
          </a:p>
        </p:txBody>
      </p:sp>
    </p:spTree>
    <p:extLst>
      <p:ext uri="{BB962C8B-B14F-4D97-AF65-F5344CB8AC3E}">
        <p14:creationId xmlns:p14="http://schemas.microsoft.com/office/powerpoint/2010/main" val="35580107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E7E527-95C7-46A2-8ECD-60D5C33A1E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are the units of electrical resistance?</a:t>
            </a:r>
            <a:endParaRPr lang="en-US" b="0" i="0" u="none" strike="noStrike" baseline="0" dirty="0">
              <a:solidFill>
                <a:prstClr val="black"/>
              </a:solidFill>
              <a:latin typeface="+mj-lt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D90A8AA-948E-423B-A63B-1FEA4EFF2AF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Siemens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Mhos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Ohms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Coulombs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pPr marL="0" indent="0"/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T5A04 HRLM (3 - 5)</a:t>
            </a:r>
          </a:p>
        </p:txBody>
      </p:sp>
    </p:spTree>
    <p:extLst>
      <p:ext uri="{BB962C8B-B14F-4D97-AF65-F5344CB8AC3E}">
        <p14:creationId xmlns:p14="http://schemas.microsoft.com/office/powerpoint/2010/main" val="32611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B31F88-6839-4F48-9AD1-33C0132D8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What are the units of electrical resistance?</a:t>
            </a:r>
            <a:endParaRPr lang="en-US" b="0" i="0" u="none" strike="noStrike" baseline="0" dirty="0">
              <a:solidFill>
                <a:prstClr val="black"/>
              </a:solidFill>
              <a:latin typeface="Times New Roman" panose="02020603050405020304" pitchFamily="18" charset="0"/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E668544-323A-4646-986D-060F93818C5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Siemens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Mhos </a:t>
            </a:r>
          </a:p>
          <a:p>
            <a:pPr marL="457200" indent="-457200">
              <a:buAutoNum type="alphaUcPeriod"/>
            </a:pPr>
            <a:r>
              <a:rPr lang="en-US" dirty="0">
                <a:solidFill>
                  <a:srgbClr val="FF0000"/>
                </a:solidFill>
                <a:latin typeface="+mn-lt"/>
              </a:rPr>
              <a:t>Ohms </a:t>
            </a:r>
          </a:p>
          <a:p>
            <a:pPr marL="457200" indent="-457200">
              <a:buAutoNum type="alphaUcPeriod"/>
            </a:pPr>
            <a:r>
              <a:rPr lang="en-US" dirty="0">
                <a:latin typeface="+mn-lt"/>
              </a:rPr>
              <a:t>Coulombs</a:t>
            </a:r>
            <a:r>
              <a:rPr lang="en-US" b="0" i="0" u="none" strike="noStrike" baseline="0" dirty="0">
                <a:solidFill>
                  <a:prstClr val="black"/>
                </a:solidFill>
                <a:latin typeface="+mn-lt"/>
              </a:rPr>
              <a:t> </a:t>
            </a:r>
          </a:p>
          <a:p>
            <a:r>
              <a:rPr lang="fr-FR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(C)  T5A04 HRLM (3 - 5)</a:t>
            </a:r>
          </a:p>
        </p:txBody>
      </p:sp>
    </p:spTree>
    <p:extLst>
      <p:ext uri="{BB962C8B-B14F-4D97-AF65-F5344CB8AC3E}">
        <p14:creationId xmlns:p14="http://schemas.microsoft.com/office/powerpoint/2010/main" val="361332730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633A06-A18F-4980-BBEE-C833AC057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0" i="0" u="none" strike="noStrike" baseline="0" dirty="0">
                <a:solidFill>
                  <a:prstClr val="black"/>
                </a:solidFill>
                <a:latin typeface="Times New Roman" panose="02020603050405020304" pitchFamily="18" charset="0"/>
              </a:rPr>
              <a:t>What is the electrical term for the force that causes electron flow?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2018F5-FA53-4611-88BF-70A2B81D9D6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A. Voltage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B. Ampere-hours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C. Capacitance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D. Inductance</a:t>
            </a:r>
          </a:p>
          <a:p>
            <a:r>
              <a:rPr lang="en-US" b="0" i="0" u="none" strike="noStrike" baseline="0">
                <a:solidFill>
                  <a:prstClr val="black"/>
                </a:solidFill>
                <a:latin typeface="Times New Roman" panose="02020603050405020304" pitchFamily="18" charset="0"/>
              </a:rPr>
              <a:t> T5A05 HRLM (3 - 1)</a:t>
            </a:r>
          </a:p>
        </p:txBody>
      </p:sp>
    </p:spTree>
    <p:extLst>
      <p:ext uri="{BB962C8B-B14F-4D97-AF65-F5344CB8AC3E}">
        <p14:creationId xmlns:p14="http://schemas.microsoft.com/office/powerpoint/2010/main" val="4081681710"/>
      </p:ext>
    </p:extLst>
  </p:cSld>
  <p:clrMapOvr>
    <a:masterClrMapping/>
  </p:clrMapOvr>
</p:sld>
</file>

<file path=ppt/theme/theme1.xml><?xml version="1.0" encoding="utf-8"?>
<a:theme xmlns:a="http://schemas.openxmlformats.org/drawingml/2006/main" name="Module Theme">
  <a:themeElements>
    <a:clrScheme name="HORIZ NO SCREENED DIAMOND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HORIZ NO SCREENED DIAMOND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HORIZ NO SCREENED DIAMOND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HORIZ NO SCREENED DIAMOND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HORIZ NO SCREENED DIAMOND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 Theme</Template>
  <TotalTime>90</TotalTime>
  <Words>781</Words>
  <Application>Microsoft Office PowerPoint</Application>
  <PresentationFormat>On-screen Show (4:3)</PresentationFormat>
  <Paragraphs>144</Paragraphs>
  <Slides>24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7" baseType="lpstr">
      <vt:lpstr>Arial</vt:lpstr>
      <vt:lpstr>Times New Roman</vt:lpstr>
      <vt:lpstr>Module Theme</vt:lpstr>
      <vt:lpstr>Electrical current is measured in which of the following units?</vt:lpstr>
      <vt:lpstr>Electrical current is measured in which of the following units?</vt:lpstr>
      <vt:lpstr>Electrical power is measured in which of the following units?</vt:lpstr>
      <vt:lpstr>Electrical power is measured in which of the following units?</vt:lpstr>
      <vt:lpstr>What is the name for the flow of electrons in an electric circuit?</vt:lpstr>
      <vt:lpstr>What is the name for the flow of electrons in an electric circuit?</vt:lpstr>
      <vt:lpstr>What are the units of electrical resistance?</vt:lpstr>
      <vt:lpstr>What are the units of electrical resistance?</vt:lpstr>
      <vt:lpstr>What is the electrical term for the force that causes electron flow?</vt:lpstr>
      <vt:lpstr>What is the electrical term for the force that causes electron flow?</vt:lpstr>
      <vt:lpstr>What is the unit of frequency?</vt:lpstr>
      <vt:lpstr>What is the unit of frequency?</vt:lpstr>
      <vt:lpstr>Why are metals generally good conductors of electricity?</vt:lpstr>
      <vt:lpstr>Why are metals generally good conductors of electricity?</vt:lpstr>
      <vt:lpstr>Which of the following is a good electrical insulator?</vt:lpstr>
      <vt:lpstr>Which of the following is a good electrical insulator?</vt:lpstr>
      <vt:lpstr>Which of the following describes alternating current?</vt:lpstr>
      <vt:lpstr>Which of the following describes alternating current?</vt:lpstr>
      <vt:lpstr>Which term describes the rate at which electrical energy is used?</vt:lpstr>
      <vt:lpstr>Which term describes the rate at which electrical energy is used?</vt:lpstr>
      <vt:lpstr>What type of current flow is opposed by resistance?</vt:lpstr>
      <vt:lpstr>What type of current flow is opposed by resistance?</vt:lpstr>
      <vt:lpstr>What describes the number of times per second that an alternating current makes a complete cycle?</vt:lpstr>
      <vt:lpstr>What describes the number of times per second that an alternating current makes a complete cycle?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Which of the following is a safety hazard of a 12 voltage storage battery?</dc:title>
  <dc:creator>Ward Silver</dc:creator>
  <cp:lastModifiedBy>Scott Katsilas</cp:lastModifiedBy>
  <cp:revision>28</cp:revision>
  <dcterms:created xsi:type="dcterms:W3CDTF">2014-03-12T18:09:47Z</dcterms:created>
  <dcterms:modified xsi:type="dcterms:W3CDTF">2024-08-26T01:27:22Z</dcterms:modified>
</cp:coreProperties>
</file>