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3121-E248-440F-802C-5695E4DA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effect of excessive microphone gain on SSB transmissions?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B570E-04BA-42E9-BF9A-23D06591F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Frequency instability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Distorted transmitted audio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Increased SWR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T4B01 HRLM (5 - 8)</a:t>
            </a:r>
          </a:p>
        </p:txBody>
      </p:sp>
    </p:spTree>
    <p:extLst>
      <p:ext uri="{BB962C8B-B14F-4D97-AF65-F5344CB8AC3E}">
        <p14:creationId xmlns:p14="http://schemas.microsoft.com/office/powerpoint/2010/main" val="349128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8811F-955F-42BB-89F7-6562EFCC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the scanning function of an FM transceiver do?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B9B8A-12B7-4957-9940-702E8B32CD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Checks incoming signal deviation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Prevents interference to nearby repeaters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Tunes through a range of frequencies to check for activity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Checks for messages left on a digital bulletin board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T4B05 HRLM (6 - 10)</a:t>
            </a:r>
          </a:p>
        </p:txBody>
      </p:sp>
    </p:spTree>
    <p:extLst>
      <p:ext uri="{BB962C8B-B14F-4D97-AF65-F5344CB8AC3E}">
        <p14:creationId xmlns:p14="http://schemas.microsoft.com/office/powerpoint/2010/main" val="162921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ADDA-2EC6-418D-A0DE-033980775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controls could be used if the voice pitch of a single-sideband signal </a:t>
            </a:r>
            <a:r>
              <a:rPr lang="en-US" dirty="0">
                <a:latin typeface="+mj-lt"/>
              </a:rPr>
              <a:t>returning to your CQ call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j-lt"/>
              </a:rPr>
              <a:t>seems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too high or 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F2E57-D5F5-42C5-96FB-1E0971BC83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AGC or limiter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bandwidth selection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tone squelch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receiver RIT or clarifier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T4B06 HRLM (5 - 9)</a:t>
            </a:r>
          </a:p>
        </p:txBody>
      </p:sp>
    </p:spTree>
    <p:extLst>
      <p:ext uri="{BB962C8B-B14F-4D97-AF65-F5344CB8AC3E}">
        <p14:creationId xmlns:p14="http://schemas.microsoft.com/office/powerpoint/2010/main" val="1880223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9A57-1F99-4174-A8C7-125B31BD7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controls could be used if the voice pitch of a single-sideband signal </a:t>
            </a:r>
            <a:r>
              <a:rPr lang="en-US" dirty="0">
                <a:latin typeface="+mj-lt"/>
              </a:rPr>
              <a:t>returning to your CQ call 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seems too high or 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E1668-68E6-449F-AB7B-23BF44E54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AGC or limiter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bandwidth selection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tone squelch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The receiver RIT or clarifier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T4B06 HRLM (5 - 9)</a:t>
            </a:r>
          </a:p>
        </p:txBody>
      </p:sp>
    </p:spTree>
    <p:extLst>
      <p:ext uri="{BB962C8B-B14F-4D97-AF65-F5344CB8AC3E}">
        <p14:creationId xmlns:p14="http://schemas.microsoft.com/office/powerpoint/2010/main" val="271770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F573-AF85-4E93-9E9F-5DCBE1B0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a DMR “code plug” contain?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2B3FE-103B-495D-97B3-95FD339AC5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Your call sign in CW for automatic identification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Access information for repeaters and </a:t>
            </a:r>
            <a:r>
              <a:rPr lang="en-US" dirty="0" err="1">
                <a:latin typeface="+mn-lt"/>
              </a:rPr>
              <a:t>talkgroups</a:t>
            </a:r>
            <a:r>
              <a:rPr lang="en-US" dirty="0"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codec for digitizing audio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DMR software version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T4B07 HRLM (6 - 13)</a:t>
            </a:r>
          </a:p>
        </p:txBody>
      </p:sp>
    </p:spTree>
    <p:extLst>
      <p:ext uri="{BB962C8B-B14F-4D97-AF65-F5344CB8AC3E}">
        <p14:creationId xmlns:p14="http://schemas.microsoft.com/office/powerpoint/2010/main" val="392132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E304-031C-4692-B499-A46E8FF3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a DMR “code plug” contain?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339F9-28CC-4F87-81A1-EBBE71050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Your call sign in CW for automatic identification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Access information for repeaters and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talkgroups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codec for digitizing audio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DMR software version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T4B07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83394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A9EF-031A-4162-A7E7-E0727208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advantage of having multiple receive bandwidth choices on a multimode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BF0B8-0419-4ACC-B3EC-613AF8CE2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Permits monitoring several modes at once </a:t>
            </a:r>
            <a:r>
              <a:rPr lang="en-US" dirty="0">
                <a:latin typeface="+mn-lt"/>
              </a:rPr>
              <a:t>by selecting a separate filter for each mode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Permits noise or interference reduction by selecting a bandwidth matching the mode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Increases the number of frequencies that can be stored in memory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Increases the amount of offset between receive and transmit frequencies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T4B08 HRLM (5 - 9)</a:t>
            </a:r>
          </a:p>
        </p:txBody>
      </p:sp>
    </p:spTree>
    <p:extLst>
      <p:ext uri="{BB962C8B-B14F-4D97-AF65-F5344CB8AC3E}">
        <p14:creationId xmlns:p14="http://schemas.microsoft.com/office/powerpoint/2010/main" val="3529228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1475-6425-487F-A6B9-DA3E3275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advantage of having multiple receive bandwidth choices on a multimode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B7091-12DE-43E6-96A6-6DB4A956E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Permits monitoring several modes at once </a:t>
            </a:r>
            <a:r>
              <a:rPr lang="en-US" dirty="0">
                <a:latin typeface="+mn-lt"/>
              </a:rPr>
              <a:t>by selecting a separate filter for each mode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Permits noise or interference reduction by selecting a bandwidth matching the mode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Increases the number of frequencies that can be stored in memory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Increases the amount of offset between receive and transmit frequencies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T4B08 HRLM (5 - 9)</a:t>
            </a:r>
          </a:p>
        </p:txBody>
      </p:sp>
    </p:spTree>
    <p:extLst>
      <p:ext uri="{BB962C8B-B14F-4D97-AF65-F5344CB8AC3E}">
        <p14:creationId xmlns:p14="http://schemas.microsoft.com/office/powerpoint/2010/main" val="40563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31C0-BE5B-4169-BA76-A01E1B459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is a specific group of stations selected on a digital voice transceiver?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9209-2FD3-49F0-95A0-779F0BC19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By retrieving the frequencies from transceiver memory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By enabling the group’s CTCSS tone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By entering the group’s identification code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By activating automatic identification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T4B09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56534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09BA-AAED-4DC4-BC23-6DB6EC721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is a specific group of stations selected on a digital voice transceiver?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2694F-B5DD-4AA8-9D6A-8886AEC87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By retrieving the frequencies from transceiver memory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By enabling the group’s CTCSS tone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By entering the group’s identification code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By activating automatic identification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T4B09 HRLM (6 - 13)</a:t>
            </a:r>
          </a:p>
        </p:txBody>
      </p:sp>
    </p:spTree>
    <p:extLst>
      <p:ext uri="{BB962C8B-B14F-4D97-AF65-F5344CB8AC3E}">
        <p14:creationId xmlns:p14="http://schemas.microsoft.com/office/powerpoint/2010/main" val="2936867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1163-814D-4D79-8168-70CAAE51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receiver filter bandwidths provides the best signal-to-noise ratio for SSB reception?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C7E789-EA5C-4C94-9D8B-40E11FB1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500 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1000 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2400 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5000 Hz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T4B10 HRLM (5 - 9)</a:t>
            </a:r>
          </a:p>
        </p:txBody>
      </p:sp>
    </p:spTree>
    <p:extLst>
      <p:ext uri="{BB962C8B-B14F-4D97-AF65-F5344CB8AC3E}">
        <p14:creationId xmlns:p14="http://schemas.microsoft.com/office/powerpoint/2010/main" val="147948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815B-5D40-47CD-8302-15FFC17AD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effect of excessive microphone gain on SSB transmissions?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73139-DF97-4AC1-B333-B5D4CBC891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Frequency instability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Distorted transmitted audio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Increased SWR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T4B01 HRLM (5 - 8)</a:t>
            </a:r>
          </a:p>
        </p:txBody>
      </p:sp>
    </p:spTree>
    <p:extLst>
      <p:ext uri="{BB962C8B-B14F-4D97-AF65-F5344CB8AC3E}">
        <p14:creationId xmlns:p14="http://schemas.microsoft.com/office/powerpoint/2010/main" val="484420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C3337-7AAF-4602-B2E3-6B376D4D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receiver filter bandwidths provides the best signal-to-noise ratio for SSB reception?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1D2BE-159E-48A8-B84F-0A658227F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500 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1000 Hz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2400 Hz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5000 Hz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T4B10 HRLM (5 - 9)</a:t>
            </a:r>
          </a:p>
        </p:txBody>
      </p:sp>
    </p:spTree>
    <p:extLst>
      <p:ext uri="{BB962C8B-B14F-4D97-AF65-F5344CB8AC3E}">
        <p14:creationId xmlns:p14="http://schemas.microsoft.com/office/powerpoint/2010/main" val="4276158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A44E-9066-4383-872B-FA031E729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must be programmed into a D-STAR digital transceiver before transmitting?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FC6BC-B10C-463B-832A-A857FC47A1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Your call sign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Your output power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codec type being used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T4B11 HRLM (6 - 13)</a:t>
            </a:r>
          </a:p>
        </p:txBody>
      </p:sp>
    </p:spTree>
    <p:extLst>
      <p:ext uri="{BB962C8B-B14F-4D97-AF65-F5344CB8AC3E}">
        <p14:creationId xmlns:p14="http://schemas.microsoft.com/office/powerpoint/2010/main" val="266346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FC50-C205-4188-B66E-6EBD426A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must be programmed into a D-STAR digital transceiver before transmitting?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06F82-9BD1-4917-AE58-562FF560E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Your call sign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Your output power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codec type being used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T4B11 HRLM (6 - 13)</a:t>
            </a:r>
          </a:p>
        </p:txBody>
      </p:sp>
    </p:spTree>
    <p:extLst>
      <p:ext uri="{BB962C8B-B14F-4D97-AF65-F5344CB8AC3E}">
        <p14:creationId xmlns:p14="http://schemas.microsoft.com/office/powerpoint/2010/main" val="2279706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BFC2-09E8-443A-8AB6-F3B1A755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result of tuning an FM receiver above or below a signal’s frequency?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21B61-5D4E-4A9E-8288-18722D1DA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Change in audio pitch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Sideband inversion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Generation of a heterodyne tone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Distortion of the signal’s audio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T4B12 HRLM (5 -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9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542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1EE8-C241-4600-91FD-C84B34ED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result of tuning an FM receiver above or below a signal’s frequency?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43848-127F-44CD-9D40-928B41709B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Change in audio pitch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Sideband inversion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Generation of a heterodyne tone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Distortion of the signal’s audio</a:t>
            </a:r>
          </a:p>
          <a:p>
            <a:pPr marL="0" indent="0"/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T4B12 HRLM (5 - 9)</a:t>
            </a:r>
          </a:p>
        </p:txBody>
      </p:sp>
    </p:spTree>
    <p:extLst>
      <p:ext uri="{BB962C8B-B14F-4D97-AF65-F5344CB8AC3E}">
        <p14:creationId xmlns:p14="http://schemas.microsoft.com/office/powerpoint/2010/main" val="230004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9514-65FB-41A3-A778-BB56433CA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be used to enter </a:t>
            </a:r>
            <a:r>
              <a:rPr lang="en-US" dirty="0">
                <a:latin typeface="+mj-lt"/>
              </a:rPr>
              <a:t>a transceiver’s operating frequency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1262A-E2A8-44AB-AFC7-9FB0B5117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keypad or VFO knob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CTCSS or DTMF encoder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Automatic Frequency Control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T4B02 HRLM (5 - 5)</a:t>
            </a:r>
          </a:p>
        </p:txBody>
      </p:sp>
    </p:spTree>
    <p:extLst>
      <p:ext uri="{BB962C8B-B14F-4D97-AF65-F5344CB8AC3E}">
        <p14:creationId xmlns:p14="http://schemas.microsoft.com/office/powerpoint/2010/main" val="239753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1A3EB-9991-4486-898E-E2A2CD68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can be used to enter </a:t>
            </a:r>
            <a:r>
              <a:rPr lang="en-US" dirty="0">
                <a:latin typeface="+mj-lt"/>
              </a:rPr>
              <a:t>a transceiver’s operating frequency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32384-D692-4156-A29B-57E28AD28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keypad or VFO knob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CTCSS or DTMF encoder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Automatic Frequency Control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T4B02 HRLM (5 - 5)</a:t>
            </a:r>
          </a:p>
        </p:txBody>
      </p:sp>
    </p:spTree>
    <p:extLst>
      <p:ext uri="{BB962C8B-B14F-4D97-AF65-F5344CB8AC3E}">
        <p14:creationId xmlns:p14="http://schemas.microsoft.com/office/powerpoint/2010/main" val="228778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9E5CE-73FC-489C-BAEB-D0AFB85C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is squelch adjusted so that a weak FM signal can be heard?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05973-D97A-41E4-BE2E-45FDA8E23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Set the squelch threshold so that receiver output audio is on all the time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Turn up the audio level until it overcomes the squelch threshold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Turn on the anti-squelch function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Enable squelch enhancement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4B03 HRLM (5 - 8)</a:t>
            </a:r>
          </a:p>
        </p:txBody>
      </p:sp>
    </p:spTree>
    <p:extLst>
      <p:ext uri="{BB962C8B-B14F-4D97-AF65-F5344CB8AC3E}">
        <p14:creationId xmlns:p14="http://schemas.microsoft.com/office/powerpoint/2010/main" val="307981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A883D-93FA-424B-8BEB-A3B978C64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is squelch adjusted so that a weak FM signal can be heard?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D180B-DDB0-4FA8-A39D-6CD62BA64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Set the squelch threshold so that receiver output audio is on all the time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Turn up the audio level until it overcomes the squelch threshold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Turn on the anti-squelch function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Enable squelch enhancement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</a:t>
            </a:r>
            <a:r>
              <a:rPr lang="de-DE" dirty="0">
                <a:solidFill>
                  <a:prstClr val="black"/>
                </a:solidFill>
                <a:latin typeface="Times New Roman" panose="02020603050405020304" pitchFamily="18" charset="0"/>
              </a:rPr>
              <a:t>A</a:t>
            </a:r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)  T4B03 HRLM (5 - 8)</a:t>
            </a:r>
          </a:p>
        </p:txBody>
      </p:sp>
    </p:spTree>
    <p:extLst>
      <p:ext uri="{BB962C8B-B14F-4D97-AF65-F5344CB8AC3E}">
        <p14:creationId xmlns:p14="http://schemas.microsoft.com/office/powerpoint/2010/main" val="234846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64BB-1AEE-4648-A255-000992A16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way to enable quick access to a favorite frequency or channel on your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0C63F-DAD1-44DB-9BBD-741CA159F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Enable the </a:t>
            </a:r>
            <a:r>
              <a:rPr lang="en-US" dirty="0">
                <a:latin typeface="+mn-lt"/>
              </a:rPr>
              <a:t>frequency offset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Store it in a memory channel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Enable the VOX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Use the scan mode to select the desired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T4B04 HRLM (5 - 5)</a:t>
            </a:r>
          </a:p>
        </p:txBody>
      </p:sp>
    </p:spTree>
    <p:extLst>
      <p:ext uri="{BB962C8B-B14F-4D97-AF65-F5344CB8AC3E}">
        <p14:creationId xmlns:p14="http://schemas.microsoft.com/office/powerpoint/2010/main" val="322866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B01C-738E-483D-B882-D78F5D11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a way to enable quick access to a favorite frequency or channel on your transceiver?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4AA3-9751-454F-ABB2-CDF1E2DFC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Enable the </a:t>
            </a:r>
            <a:r>
              <a:rPr lang="en-US" dirty="0">
                <a:latin typeface="+mn-lt"/>
              </a:rPr>
              <a:t>frequency offset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Store it in a memory channel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Enable the VOX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Use the scan mode to select the desired frequency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T4B04 HRLM (5 - 5)</a:t>
            </a:r>
          </a:p>
        </p:txBody>
      </p:sp>
    </p:spTree>
    <p:extLst>
      <p:ext uri="{BB962C8B-B14F-4D97-AF65-F5344CB8AC3E}">
        <p14:creationId xmlns:p14="http://schemas.microsoft.com/office/powerpoint/2010/main" val="705029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CA98-41CB-430B-8A2A-F9D8A01F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does the scanning function of an FM transceiver do?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18FF5-18A1-47DB-ACAC-CA9BE6F83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Checks incoming signal deviation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Prevents interference to nearby repeaters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Tunes through a range of frequencies to check for activity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Checks for messages left on a digital bulletin board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T4B05 HRLM (6 - 10)</a:t>
            </a:r>
          </a:p>
        </p:txBody>
      </p:sp>
    </p:spTree>
    <p:extLst>
      <p:ext uri="{BB962C8B-B14F-4D97-AF65-F5344CB8AC3E}">
        <p14:creationId xmlns:p14="http://schemas.microsoft.com/office/powerpoint/2010/main" val="3069823101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246</TotalTime>
  <Words>1164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What is the effect of excessive microphone gain on SSB transmissions?</vt:lpstr>
      <vt:lpstr>What is the effect of excessive microphone gain on SSB transmissions?</vt:lpstr>
      <vt:lpstr>Which of the following can be used to enter a transceiver’s operating frequency?</vt:lpstr>
      <vt:lpstr>Which of the following can be used to enter a transceiver’s operating frequency?</vt:lpstr>
      <vt:lpstr>How is squelch adjusted so that a weak FM signal can be heard?</vt:lpstr>
      <vt:lpstr>How is squelch adjusted so that a weak FM signal can be heard?</vt:lpstr>
      <vt:lpstr>What is a way to enable quick access to a favorite frequency or channel on your transceiver?</vt:lpstr>
      <vt:lpstr>What is a way to enable quick access to a favorite frequency or channel on your transceiver?</vt:lpstr>
      <vt:lpstr>What does the scanning function of an FM transceiver do?</vt:lpstr>
      <vt:lpstr>What does the scanning function of an FM transceiver do?</vt:lpstr>
      <vt:lpstr>Which of the following controls could be used if the voice pitch of a single-sideband signal returning to your CQ call seems too high or low?</vt:lpstr>
      <vt:lpstr>Which of the following controls could be used if the voice pitch of a single-sideband signal returning to your CQ call seems too high or low?</vt:lpstr>
      <vt:lpstr>What does a DMR “code plug” contain?</vt:lpstr>
      <vt:lpstr>What does a DMR “code plug” contain?</vt:lpstr>
      <vt:lpstr>What is the advantage of having multiple receive bandwidth choices on a multimode transceiver?</vt:lpstr>
      <vt:lpstr>What is the advantage of having multiple receive bandwidth choices on a multimode transceiver?</vt:lpstr>
      <vt:lpstr>How is a specific group of stations selected on a digital voice transceiver?</vt:lpstr>
      <vt:lpstr>How is a specific group of stations selected on a digital voice transceiver?</vt:lpstr>
      <vt:lpstr>Which of the following receiver filter bandwidths provides the best signal-to-noise ratio for SSB reception?</vt:lpstr>
      <vt:lpstr>Which of the following receiver filter bandwidths provides the best signal-to-noise ratio for SSB reception?</vt:lpstr>
      <vt:lpstr>Which of the following must be programmed into a D-STAR digital transceiver before transmitting?</vt:lpstr>
      <vt:lpstr>Which of the following must be programmed into a D-STAR digital transceiver before transmitting?</vt:lpstr>
      <vt:lpstr>What is the result of tuning an FM receiver above or below a signal’s frequency?</vt:lpstr>
      <vt:lpstr>What is the result of tuning an FM receiver above or below a signal’s frequency?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33</cp:revision>
  <dcterms:created xsi:type="dcterms:W3CDTF">2014-03-12T18:09:47Z</dcterms:created>
  <dcterms:modified xsi:type="dcterms:W3CDTF">2024-08-26T01:22:47Z</dcterms:modified>
</cp:coreProperties>
</file>