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A7A20-89CD-483C-AFA0-817AC9853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is an appropriate power supply rating for a typical 50 watt output mobile FM transceiver?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AB0A3-7232-44CD-9916-98BBEDCBA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24.0 volts at 4 amperes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13.8 volts at 4 amperes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24.0 volts at 12 amperes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13.8 volts at 12 amperes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T4A01 HRLM (5 - 16)</a:t>
            </a:r>
          </a:p>
        </p:txBody>
      </p:sp>
    </p:spTree>
    <p:extLst>
      <p:ext uri="{BB962C8B-B14F-4D97-AF65-F5344CB8AC3E}">
        <p14:creationId xmlns:p14="http://schemas.microsoft.com/office/powerpoint/2010/main" val="1959450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805A59-2568-4DFD-BAAC-C795FDFAA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Where should an RF power meter be installed?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9E7E3-20F2-4AE8-8E21-BC9530715F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In the feed line, between the transmitter and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At the power supply output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 parallel with the push-to-talk line and the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In the power supply cable, as close as possible to the radio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T4A05 HRLM (4 - 18)</a:t>
            </a:r>
          </a:p>
        </p:txBody>
      </p:sp>
    </p:spTree>
    <p:extLst>
      <p:ext uri="{BB962C8B-B14F-4D97-AF65-F5344CB8AC3E}">
        <p14:creationId xmlns:p14="http://schemas.microsoft.com/office/powerpoint/2010/main" val="3853916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CC3A4-1C4D-497E-AEF9-E51A5162B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signals are used in a computer-radio interface for digital mode operation?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14184A-5429-41F3-A2AC-6166A47A12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Receive and transmit mode, status, and location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Antenna and RF power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Receive audio, transmit audio, and push-to-talk (PTT)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NMEA GPS location and DC power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T4A06 HRLM (5 - 14)</a:t>
            </a:r>
          </a:p>
        </p:txBody>
      </p:sp>
    </p:spTree>
    <p:extLst>
      <p:ext uri="{BB962C8B-B14F-4D97-AF65-F5344CB8AC3E}">
        <p14:creationId xmlns:p14="http://schemas.microsoft.com/office/powerpoint/2010/main" val="1644817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104D5-9D99-4608-ACD1-61DB81672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signals are used in a computer-radio interface for digital mode operation?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0A841-E4B9-4DFA-88A3-AB438CC1B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Receive and transmit mode, status, and location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Antenna and RF power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Receive audio, transmit audio, and push-to-talk (PTT)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NMEA GPS location and DC power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T4A06 HRLM (5 - 14)</a:t>
            </a:r>
          </a:p>
        </p:txBody>
      </p:sp>
    </p:spTree>
    <p:extLst>
      <p:ext uri="{BB962C8B-B14F-4D97-AF65-F5344CB8AC3E}">
        <p14:creationId xmlns:p14="http://schemas.microsoft.com/office/powerpoint/2010/main" val="3100314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701F0-9B3B-4F50-82BE-80C460F9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68" y="228600"/>
            <a:ext cx="8382000" cy="1143000"/>
          </a:xfrm>
        </p:spPr>
        <p:txBody>
          <a:bodyPr/>
          <a:lstStyle/>
          <a:p>
            <a:r>
              <a:rPr lang="en-US" dirty="0">
                <a:latin typeface="+mj-lt"/>
              </a:rPr>
              <a:t>Which of the following connections is made between a computer and a transceiver to use computer software when operating digital modes? 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AB784C-D2EF-4947-8B09-C97A030A16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Computer “line out” to transceiver push-to-talk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Computer “line in” to transceiver push-to-talk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Computer “line in” to transceiver speaker connector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Computer “line out” to transceiver speaker connector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T4A07 HRLM (5 - 14)</a:t>
            </a:r>
          </a:p>
        </p:txBody>
      </p:sp>
    </p:spTree>
    <p:extLst>
      <p:ext uri="{BB962C8B-B14F-4D97-AF65-F5344CB8AC3E}">
        <p14:creationId xmlns:p14="http://schemas.microsoft.com/office/powerpoint/2010/main" val="307186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83A45-096E-4C53-8A8C-A1E19B1D3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r>
              <a:rPr lang="en-US" dirty="0">
                <a:latin typeface="+mj-lt"/>
              </a:rPr>
              <a:t>Which of the following connections is made between a computer and a transceiver to use computer software when operating digital modes? 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F32F9D-DE47-46AF-8932-6B018546E7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Computer “line out” to transceiver push-to-talk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Computer “line in” to transceiver push-to-talk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Computer “line in” to transceiver speaker connector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Computer “line out” to transceiver speaker connector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T4A07 HRLM (5 - 14)</a:t>
            </a:r>
          </a:p>
        </p:txBody>
      </p:sp>
    </p:spTree>
    <p:extLst>
      <p:ext uri="{BB962C8B-B14F-4D97-AF65-F5344CB8AC3E}">
        <p14:creationId xmlns:p14="http://schemas.microsoft.com/office/powerpoint/2010/main" val="1122081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2563B-7727-40EB-B8F8-92FB4CE33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conductors is preferred for bonding at RF?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A80A5-960B-4112-A077-EA08BA17FF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Copper braid removed from coaxial cable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Steel wire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Twisted-pair cable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Flat strap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T4A08 HRLM (9 - 6)</a:t>
            </a:r>
          </a:p>
        </p:txBody>
      </p:sp>
    </p:spTree>
    <p:extLst>
      <p:ext uri="{BB962C8B-B14F-4D97-AF65-F5344CB8AC3E}">
        <p14:creationId xmlns:p14="http://schemas.microsoft.com/office/powerpoint/2010/main" val="1284497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C1E-546A-48F6-A258-F8E44D7CB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conductors is preferred for bonding at RF?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24EB3-771C-46E1-8816-6C0B126625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Copper braid removed from coaxial cable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Steel wire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Twisted-pair cable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Flat strap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T4A08 HRLM (9 - 6)</a:t>
            </a:r>
          </a:p>
        </p:txBody>
      </p:sp>
    </p:spTree>
    <p:extLst>
      <p:ext uri="{BB962C8B-B14F-4D97-AF65-F5344CB8AC3E}">
        <p14:creationId xmlns:p14="http://schemas.microsoft.com/office/powerpoint/2010/main" val="308549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596C-F4FB-4A8D-B0DD-CB01FF97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can you determine the length of time that equipment can be powered from a battery?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11B17-DCAD-4D84-8EB7-F93BEFFE28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Divide the watt-hour rating of the battery by the peak power consumption of the equipment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Divide the battery ampere-hour rating by the average current draw of the equipment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Multiply the watts per hour consumed by the equipment by the battery power rating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Multiply the square of the current rating of the battery by the input resistance of the equipment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T4A09 HRLM (5 - 17)</a:t>
            </a:r>
          </a:p>
        </p:txBody>
      </p:sp>
    </p:spTree>
    <p:extLst>
      <p:ext uri="{BB962C8B-B14F-4D97-AF65-F5344CB8AC3E}">
        <p14:creationId xmlns:p14="http://schemas.microsoft.com/office/powerpoint/2010/main" val="3061560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8D9CD-4B0E-4E9D-AB4E-2ACA4179B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can you determine the length of time that equipment can be powered from a battery?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49D232-BAD8-4D47-A140-3FF9D279F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Divide the watt-hour rating of the battery by the peak power consumption of the equipment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Divide the battery ampere-hour rating by the average current draw of the equipment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Multiply the watts per hour consumed by the equipment by the battery power rating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Multiply the square of the current rating of the battery by the input resistance of the equipment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T4A09 HRLM (5 - 17)</a:t>
            </a:r>
          </a:p>
        </p:txBody>
      </p:sp>
    </p:spTree>
    <p:extLst>
      <p:ext uri="{BB962C8B-B14F-4D97-AF65-F5344CB8AC3E}">
        <p14:creationId xmlns:p14="http://schemas.microsoft.com/office/powerpoint/2010/main" val="212406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82022-BFF5-4BF7-AFD2-71C51EF5C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function is performed with a transceiver and a digital mode hot spot?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8F2406-51C9-4443-96B7-C456F830F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Communication using digital voice or data systems via the internet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FT8 digital communications via AFSK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RTTY encoding and decoding without a computer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High-speed digital communications for meteor scatter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T4A10 HRLM (6 - 13)</a:t>
            </a:r>
          </a:p>
        </p:txBody>
      </p:sp>
    </p:spTree>
    <p:extLst>
      <p:ext uri="{BB962C8B-B14F-4D97-AF65-F5344CB8AC3E}">
        <p14:creationId xmlns:p14="http://schemas.microsoft.com/office/powerpoint/2010/main" val="1905820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88912-0AF3-482E-974E-B7131AED2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is an appropriate power supply rating for a typical 50 watt output mobile FM transceiver?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9F3AE-FF7C-455F-AEA1-5C412C96C0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24.0 volts at 4 amperes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13.8 volts at 4 amperes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24.0 volts at 12 amperes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13.8 volts at 12 amperes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T4A01 HRLM (5 - 16)</a:t>
            </a:r>
          </a:p>
        </p:txBody>
      </p:sp>
    </p:spTree>
    <p:extLst>
      <p:ext uri="{BB962C8B-B14F-4D97-AF65-F5344CB8AC3E}">
        <p14:creationId xmlns:p14="http://schemas.microsoft.com/office/powerpoint/2010/main" val="3733601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75839-47EE-462B-A377-CF3F3133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function is performed with a transceiver and a digital mode hot spot?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89701F-A9B1-4EB3-A7ED-07131F57A2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Communication using digital voice or data systems via the internet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FT8 digital communications via AFSK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RTTY encoding and decoding without a computer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High-speed digital communications for meteor scatter</a:t>
            </a:r>
          </a:p>
          <a:p>
            <a:pPr marL="0" indent="0"/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T4A10 HRLM (6 - 13)</a:t>
            </a:r>
          </a:p>
        </p:txBody>
      </p:sp>
    </p:spTree>
    <p:extLst>
      <p:ext uri="{BB962C8B-B14F-4D97-AF65-F5344CB8AC3E}">
        <p14:creationId xmlns:p14="http://schemas.microsoft.com/office/powerpoint/2010/main" val="1757977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2ECCC-4395-4704-997C-9DCCF2CE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Where should the negative power return of a mobile transceiver be connected in a vehicle?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B57202-6225-4F0F-8E6B-1C256700B1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</a:t>
            </a:r>
            <a:r>
              <a:rPr lang="en-US" dirty="0">
                <a:latin typeface="+mn-lt"/>
              </a:rPr>
              <a:t>At the 12-volt battery chassis ground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At the antenna mount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To any metal part of the vehicle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Through the transceiver’s mounting bracket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T4A11 HRLM (5 - 17)</a:t>
            </a:r>
          </a:p>
        </p:txBody>
      </p:sp>
    </p:spTree>
    <p:extLst>
      <p:ext uri="{BB962C8B-B14F-4D97-AF65-F5344CB8AC3E}">
        <p14:creationId xmlns:p14="http://schemas.microsoft.com/office/powerpoint/2010/main" val="11436596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3183C-B1E6-413A-8534-97C50DC53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Where should the negative power return of a mobile transceiver be connected in a vehicle?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01BA3-4E71-4C91-903A-BEA957876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/>
            <a:r>
              <a:rPr lang="en-US" dirty="0">
                <a:solidFill>
                  <a:srgbClr val="FF0000"/>
                </a:solidFill>
                <a:latin typeface="+mn-lt"/>
              </a:rPr>
              <a:t>A. At the 12-volt battery chassis ground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At the antenna mount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To any metal part of the vehicle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Through the transceiver’s mounting bracket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T4A11 HRLM (5 - 17)</a:t>
            </a:r>
          </a:p>
          <a:p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1047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FD729-F1C2-47CB-BF4E-6349E1CBC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should be considered when selecting an accessory SWR meter?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9E3F2-6A70-4F54-96D6-CE8556B40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frequency and power level at which the measurements will be made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distance that the meter will be located from the antenna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types of modulation being used at the station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choices are correct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T4A02 HRLM (4 - 10)</a:t>
            </a:r>
          </a:p>
        </p:txBody>
      </p:sp>
    </p:spTree>
    <p:extLst>
      <p:ext uri="{BB962C8B-B14F-4D97-AF65-F5344CB8AC3E}">
        <p14:creationId xmlns:p14="http://schemas.microsoft.com/office/powerpoint/2010/main" val="1327416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38739-3CB6-4BAD-A8AD-25538F6AB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should be considered when selecting an accessory SWR meter?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582246-28F9-4A9C-842B-F957854A1B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The frequency and power level at which the measurements will be made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distance that the meter will be located from the antenna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 types of modulation being used at the station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choices are correct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T4A02 HRLM (4 - 10)</a:t>
            </a:r>
          </a:p>
        </p:txBody>
      </p:sp>
    </p:spTree>
    <p:extLst>
      <p:ext uri="{BB962C8B-B14F-4D97-AF65-F5344CB8AC3E}">
        <p14:creationId xmlns:p14="http://schemas.microsoft.com/office/powerpoint/2010/main" val="2797112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D861-BDD2-4826-8ECA-B6EF73034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Why are short, heavy-gauge wires used for a transceiver’s DC power connection?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BE5C8-6E2C-4A16-97FD-7F67280F68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To minimize voltage drop when transmitting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To provide a good counterpoise for the antenna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To avoid RF interference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T4A03 HRLM (5 - 17)</a:t>
            </a:r>
          </a:p>
        </p:txBody>
      </p:sp>
    </p:spTree>
    <p:extLst>
      <p:ext uri="{BB962C8B-B14F-4D97-AF65-F5344CB8AC3E}">
        <p14:creationId xmlns:p14="http://schemas.microsoft.com/office/powerpoint/2010/main" val="2984085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6A24D-413C-41FD-9BBE-CDFFC4DF4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Why are short, heavy-gauge wires used for a transceiver’s DC power connection?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00CCE7-AD77-4578-8DF2-F3E0064CA9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To minimize voltage drop when transmitting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To provide a good counterpoise for the antenna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To avoid RF interference</a:t>
            </a:r>
          </a:p>
          <a:p>
            <a:pPr marL="457200" indent="-457200">
              <a:buAutoNum type="alphaUcPeriod"/>
            </a:pP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T4A03 HRLM (5 - 17)</a:t>
            </a:r>
          </a:p>
        </p:txBody>
      </p:sp>
    </p:spTree>
    <p:extLst>
      <p:ext uri="{BB962C8B-B14F-4D97-AF65-F5344CB8AC3E}">
        <p14:creationId xmlns:p14="http://schemas.microsoft.com/office/powerpoint/2010/main" val="194625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407E0-F1BE-4BD0-812D-E6DF84C09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are the transceiver audio input and output connected in a station configured to operate using FT8?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1FAD7-7247-45AD-B899-14E614DE8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To a computer running a terminal program and connected to a terminal node controller unit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To the audio input and output of a computer running WSJT-X software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To an FT8 conversion unit, a keyboard, and a computer monitor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To a computer connected to the FT8converter.com website</a:t>
            </a:r>
            <a:endParaRPr lang="en-US" dirty="0">
              <a:solidFill>
                <a:prstClr val="black"/>
              </a:solidFill>
              <a:latin typeface="+mn-lt"/>
            </a:endParaRP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T4A04 HRLM (5 - 14)</a:t>
            </a:r>
          </a:p>
        </p:txBody>
      </p:sp>
    </p:spTree>
    <p:extLst>
      <p:ext uri="{BB962C8B-B14F-4D97-AF65-F5344CB8AC3E}">
        <p14:creationId xmlns:p14="http://schemas.microsoft.com/office/powerpoint/2010/main" val="311033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A5B83-221C-4954-ACFB-8F398D4B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How are the transceiver audio input and output connected in a station configured to operate using FT8?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3981D-DF28-481D-AAC5-DB275BD771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To a computer running a terminal program and connected to a terminal node controller unit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To the audio input and output of a computer running WSJT-X software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To an FT8 conversion unit, a keyboard, and a computer monitor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To a computer connected to the FT8converter.com website</a:t>
            </a:r>
            <a:endParaRPr lang="en-US" dirty="0">
              <a:solidFill>
                <a:prstClr val="black"/>
              </a:solidFill>
              <a:latin typeface="+mn-lt"/>
            </a:endParaRP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T4A04 HRLM (5 - 14)</a:t>
            </a:r>
          </a:p>
        </p:txBody>
      </p:sp>
    </p:spTree>
    <p:extLst>
      <p:ext uri="{BB962C8B-B14F-4D97-AF65-F5344CB8AC3E}">
        <p14:creationId xmlns:p14="http://schemas.microsoft.com/office/powerpoint/2010/main" val="2653963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0E43E-1EF6-4042-8577-793183E7E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Where should an RF power meter be installed?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F35559-7748-4056-9D3A-646EF3CD5D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In the feed line, between the transmitter and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At the power supply output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In parallel with the push-to-talk line and the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In the power supply cable, as close as possible to the radio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T4A05 HRLM (4 - 18)</a:t>
            </a:r>
          </a:p>
        </p:txBody>
      </p:sp>
    </p:spTree>
    <p:extLst>
      <p:ext uri="{BB962C8B-B14F-4D97-AF65-F5344CB8AC3E}">
        <p14:creationId xmlns:p14="http://schemas.microsoft.com/office/powerpoint/2010/main" val="3103869337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72</TotalTime>
  <Words>1284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Module Theme</vt:lpstr>
      <vt:lpstr>Which of the following is an appropriate power supply rating for a typical 50 watt output mobile FM transceiver?</vt:lpstr>
      <vt:lpstr>Which of the following is an appropriate power supply rating for a typical 50 watt output mobile FM transceiver?</vt:lpstr>
      <vt:lpstr>Which of the following should be considered when selecting an accessory SWR meter?</vt:lpstr>
      <vt:lpstr>Which of the following should be considered when selecting an accessory SWR meter?</vt:lpstr>
      <vt:lpstr>Why are short, heavy-gauge wires used for a transceiver’s DC power connection?</vt:lpstr>
      <vt:lpstr>Why are short, heavy-gauge wires used for a transceiver’s DC power connection?</vt:lpstr>
      <vt:lpstr>How are the transceiver audio input and output connected in a station configured to operate using FT8?</vt:lpstr>
      <vt:lpstr>How are the transceiver audio input and output connected in a station configured to operate using FT8?</vt:lpstr>
      <vt:lpstr>Where should an RF power meter be installed?</vt:lpstr>
      <vt:lpstr>Where should an RF power meter be installed?</vt:lpstr>
      <vt:lpstr>What signals are used in a computer-radio interface for digital mode operation?</vt:lpstr>
      <vt:lpstr>What signals are used in a computer-radio interface for digital mode operation?</vt:lpstr>
      <vt:lpstr>Which of the following connections is made between a computer and a transceiver to use computer software when operating digital modes? </vt:lpstr>
      <vt:lpstr>Which of the following connections is made between a computer and a transceiver to use computer software when operating digital modes? </vt:lpstr>
      <vt:lpstr>Which of the following conductors is preferred for bonding at RF?</vt:lpstr>
      <vt:lpstr>Which of the following conductors is preferred for bonding at RF?</vt:lpstr>
      <vt:lpstr>How can you determine the length of time that equipment can be powered from a battery?</vt:lpstr>
      <vt:lpstr>How can you determine the length of time that equipment can be powered from a battery?</vt:lpstr>
      <vt:lpstr>What function is performed with a transceiver and a digital mode hot spot?</vt:lpstr>
      <vt:lpstr>What function is performed with a transceiver and a digital mode hot spot?</vt:lpstr>
      <vt:lpstr>Where should the negative power return of a mobile transceiver be connected in a vehicle?</vt:lpstr>
      <vt:lpstr>Where should the negative power return of a mobile transceiver be connected in a vehicle?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33</cp:revision>
  <dcterms:created xsi:type="dcterms:W3CDTF">2014-03-12T18:09:47Z</dcterms:created>
  <dcterms:modified xsi:type="dcterms:W3CDTF">2024-08-26T01:17:57Z</dcterms:modified>
</cp:coreProperties>
</file>