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5" autoAdjust="0"/>
    <p:restoredTop sz="94660"/>
  </p:normalViewPr>
  <p:slideViewPr>
    <p:cSldViewPr>
      <p:cViewPr varScale="1">
        <p:scale>
          <a:sx n="68" d="100"/>
          <a:sy n="68" d="100"/>
        </p:scale>
        <p:origin x="16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020C-8937-4DC6-AF3D-856A9D1F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are simplex UHF signals rarely heard beyond their radio horizon?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88ED0-00B0-4748-BD42-00C51941C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They are too weak to go very far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FCC regulations prohibit them from going more than 50 miles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UHF signals are usually not reflected by the ionosphere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UHF signals are absorbed by the ionospheric D layer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T3C01 HRLM (4 - 3)</a:t>
            </a:r>
          </a:p>
        </p:txBody>
      </p:sp>
    </p:spTree>
    <p:extLst>
      <p:ext uri="{BB962C8B-B14F-4D97-AF65-F5344CB8AC3E}">
        <p14:creationId xmlns:p14="http://schemas.microsoft.com/office/powerpoint/2010/main" val="396428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E59F-BE5A-4C88-9AEA-1CBDE9D6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effects may allow radio signals to travel beyond obstructions between the transmitting and receiving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08EEE-A17B-40A9-A433-24E55BCD9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Knife-edge diffraction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Faraday rotation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Quantum tunneling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Doppler shift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T3C05 HRLM (4 - 1)</a:t>
            </a:r>
          </a:p>
        </p:txBody>
      </p:sp>
    </p:spTree>
    <p:extLst>
      <p:ext uri="{BB962C8B-B14F-4D97-AF65-F5344CB8AC3E}">
        <p14:creationId xmlns:p14="http://schemas.microsoft.com/office/powerpoint/2010/main" val="71077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6028-7E87-4619-A708-45C43961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</a:t>
            </a:r>
            <a:r>
              <a:rPr lang="en-US" dirty="0">
                <a:latin typeface="+mj-lt"/>
              </a:rPr>
              <a:t>type of propagation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is responsible for allowing over-the-horizon VHF and UHF communications to ranges of approximately 300 miles on a regular basis?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82BF4-882C-4BFB-B7BA-2ADB46F2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Tropospheric ducting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D layer refraction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F2 layer refraction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Faraday rotation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T3C06 HRLM (4 - 1)</a:t>
            </a:r>
          </a:p>
        </p:txBody>
      </p:sp>
    </p:spTree>
    <p:extLst>
      <p:ext uri="{BB962C8B-B14F-4D97-AF65-F5344CB8AC3E}">
        <p14:creationId xmlns:p14="http://schemas.microsoft.com/office/powerpoint/2010/main" val="294497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F8DB-89FE-45C5-809F-55539FFE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</a:t>
            </a:r>
            <a:r>
              <a:rPr lang="en-US" dirty="0">
                <a:latin typeface="+mj-lt"/>
              </a:rPr>
              <a:t>type of propagation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is responsible for allowing over-the-horizon VHF and UHF communications to ranges of approximately 300 miles on a regular basis?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ED94A-935F-4A53-9A60-1CCB4C1B4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Tropospheric ducting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D layer refraction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F2 layer refraction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Faraday rotation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T3C06 HRLM (4 - 1)</a:t>
            </a:r>
          </a:p>
        </p:txBody>
      </p:sp>
    </p:spTree>
    <p:extLst>
      <p:ext uri="{BB962C8B-B14F-4D97-AF65-F5344CB8AC3E}">
        <p14:creationId xmlns:p14="http://schemas.microsoft.com/office/powerpoint/2010/main" val="986977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DC4A-4F7E-4F39-B09A-EC501CC3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band is best suited for communicating via meteor scatter?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47F1C-01ED-4071-B768-B18F682E2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33 centimeters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6 meter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2 meters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70 centimeters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T3C07 HRLM (4 - 3)</a:t>
            </a:r>
          </a:p>
        </p:txBody>
      </p:sp>
    </p:spTree>
    <p:extLst>
      <p:ext uri="{BB962C8B-B14F-4D97-AF65-F5344CB8AC3E}">
        <p14:creationId xmlns:p14="http://schemas.microsoft.com/office/powerpoint/2010/main" val="277141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25AB-3ADC-4AF5-96D2-58A27A368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band is best suited for communicating via meteor scatter?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588DD-18F7-4AB0-8DFC-D363CA0C0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33 centimeters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6 meter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endParaRPr lang="en-US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2 meter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70 centimeters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T3C07 HRLM (4 - 3)</a:t>
            </a:r>
          </a:p>
        </p:txBody>
      </p:sp>
    </p:spTree>
    <p:extLst>
      <p:ext uri="{BB962C8B-B14F-4D97-AF65-F5344CB8AC3E}">
        <p14:creationId xmlns:p14="http://schemas.microsoft.com/office/powerpoint/2010/main" val="4080250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064D8-7384-4126-95D2-628033AE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causes tropospheric ducting?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46CA5-DC85-490D-91CE-BA9FC4C3E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Discharges of lightning during electrical storms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Sunspots and solar flares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Updrafts from hurricanes and tornadoes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Temperature inversions in the atmosphere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T3C08 HRLM (4 - 2)</a:t>
            </a:r>
          </a:p>
        </p:txBody>
      </p:sp>
    </p:spTree>
    <p:extLst>
      <p:ext uri="{BB962C8B-B14F-4D97-AF65-F5344CB8AC3E}">
        <p14:creationId xmlns:p14="http://schemas.microsoft.com/office/powerpoint/2010/main" val="1870539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32D1A-830F-4F0C-B553-421EABBB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causes tropospheric ducting?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72196-9BA5-4887-844E-256600B7C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Discharges of lightning during electrical storms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Sunspots and solar flares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Updrafts from hurricanes and tornadoes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Temperature inversions in the atmosphere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T3C08 HRLM (4 - 2)</a:t>
            </a:r>
          </a:p>
        </p:txBody>
      </p:sp>
    </p:spTree>
    <p:extLst>
      <p:ext uri="{BB962C8B-B14F-4D97-AF65-F5344CB8AC3E}">
        <p14:creationId xmlns:p14="http://schemas.microsoft.com/office/powerpoint/2010/main" val="1787361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28D2-A945-46FC-B053-2333E047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generally the best time for long-distance 10 meter band propagation via the F layer?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A532D-5085-4661-A8EA-D3E8124F5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From dawn to shortly after sunset during periods of high sunspot activity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From shortly after sunset to dawn during periods of high sunspot activity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From dawn to shortly after sunset during periods of low sunspot activity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From shortly after sunset to dawn during periods of low sunspot activity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T3C09 HRLM (4 - 3)</a:t>
            </a:r>
          </a:p>
        </p:txBody>
      </p:sp>
    </p:spTree>
    <p:extLst>
      <p:ext uri="{BB962C8B-B14F-4D97-AF65-F5344CB8AC3E}">
        <p14:creationId xmlns:p14="http://schemas.microsoft.com/office/powerpoint/2010/main" val="2717939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E5F6-F471-4D5E-9330-B3488898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generally the best time for long-distance 10 meter band propagation via the F layer?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4C8F3-47A7-41A1-87CF-71E8D8496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From dawn to shortly after sunset during periods of high sunspot activity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From shortly after sunset to dawn during periods of high sunspot activity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From dawn to shortly after sunset during periods of low sunspot activity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From shortly after sunset to dawn during periods of low sunspot activity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T3C09 HRLM (4 - 3)</a:t>
            </a:r>
          </a:p>
        </p:txBody>
      </p:sp>
    </p:spTree>
    <p:extLst>
      <p:ext uri="{BB962C8B-B14F-4D97-AF65-F5344CB8AC3E}">
        <p14:creationId xmlns:p14="http://schemas.microsoft.com/office/powerpoint/2010/main" val="93543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8DA7F-8738-4A3F-AD72-6349F2E0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bands may provide long distance communications </a:t>
            </a:r>
            <a:r>
              <a:rPr lang="en-US" dirty="0">
                <a:latin typeface="+mj-lt"/>
              </a:rPr>
              <a:t>via the ionosphere’s F region</a:t>
            </a:r>
            <a:r>
              <a:rPr lang="en-US" dirty="0"/>
              <a:t>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during the peak of the sunspot cycle?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79D56-6EA9-43F1-B53E-00D102AE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6 or 10 meter bands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23 centimeter 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70 centimeter or 1.25 meter bands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T3C10 HRLM (4 - 3)</a:t>
            </a:r>
          </a:p>
        </p:txBody>
      </p:sp>
    </p:spTree>
    <p:extLst>
      <p:ext uri="{BB962C8B-B14F-4D97-AF65-F5344CB8AC3E}">
        <p14:creationId xmlns:p14="http://schemas.microsoft.com/office/powerpoint/2010/main" val="42068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4DEE-7D83-444B-8AB5-AB5370A6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are simplex UHF signals rarely heard beyond their radio horizon?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ECC5-7767-400D-BE62-EB0DF4F0B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They are too weak to go very far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FCC regulations prohibit them from going more than 50 miles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UHF signals are usually not reflected by the ionosphere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UHF signals are absorbed by the ionospheric D layer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T3C01 HRLM (4 - 3)</a:t>
            </a:r>
          </a:p>
        </p:txBody>
      </p:sp>
    </p:spTree>
    <p:extLst>
      <p:ext uri="{BB962C8B-B14F-4D97-AF65-F5344CB8AC3E}">
        <p14:creationId xmlns:p14="http://schemas.microsoft.com/office/powerpoint/2010/main" val="1839302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51E37-75BB-4B75-BEED-EB68569E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bands may provide long distance communications </a:t>
            </a:r>
            <a:r>
              <a:rPr lang="en-US" dirty="0">
                <a:latin typeface="+mj-lt"/>
              </a:rPr>
              <a:t>via the ionosphere’s F region</a:t>
            </a:r>
            <a:r>
              <a:rPr lang="en-US" dirty="0"/>
              <a:t>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during the peak of the sunspot cycle?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326B4-692A-45E7-96AB-505739BC3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6 or 10 meter bands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23 centimeter 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70 centimeter or 1.25 meter bands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T3C10 HRLM (4 - 3)</a:t>
            </a:r>
          </a:p>
        </p:txBody>
      </p:sp>
    </p:spTree>
    <p:extLst>
      <p:ext uri="{BB962C8B-B14F-4D97-AF65-F5344CB8AC3E}">
        <p14:creationId xmlns:p14="http://schemas.microsoft.com/office/powerpoint/2010/main" val="1321147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A5B7B-5F43-4678-B4B5-3E40C1F5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is the radio horizon for VHF and UHF signals more distant than the visual horizon?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9092-F974-4938-B04F-4E3D22CFB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Radio signals move somewhat faster than the speed of light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Radio waves are not blocked by dust particles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The atmosphere refracts radio waves slightly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Radio waves are blocked by dust particles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T3C11 HRLM (4 - 2)</a:t>
            </a:r>
          </a:p>
        </p:txBody>
      </p:sp>
    </p:spTree>
    <p:extLst>
      <p:ext uri="{BB962C8B-B14F-4D97-AF65-F5344CB8AC3E}">
        <p14:creationId xmlns:p14="http://schemas.microsoft.com/office/powerpoint/2010/main" val="193855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304B-021C-4820-88B1-1BC74AD8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is the radio horizon for VHF and UHF signals more distant than the visual horizon?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4D71A-E81C-4C5F-B241-5A020FD62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Radio signals move somewhat faster than the speed of light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Radio waves are not blocked by dust particles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The atmosphere refracts radio waves slightly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Radio waves are blocked by dust particles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T3C11 HRLM (4 - 2)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9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EBBA-D573-433A-81E4-CE0CE4C8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a characteristic of HF communication compared with communications on VHF and higher frequencies?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4182D-32B3-4313-85E9-3B70A50FF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HF antennas are generally smaller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HF accommodates wider bandwidth signals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Long distance ionospheric propagation is far more common on HF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There is less atmospheric interference (static) on HF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T3C02 HRLM (4 - 3)</a:t>
            </a:r>
          </a:p>
        </p:txBody>
      </p:sp>
    </p:spTree>
    <p:extLst>
      <p:ext uri="{BB962C8B-B14F-4D97-AF65-F5344CB8AC3E}">
        <p14:creationId xmlns:p14="http://schemas.microsoft.com/office/powerpoint/2010/main" val="272629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465CA-9073-4178-882F-55ADBBD9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a characteristic of HF communication compared with communications on VHF and higher frequencies?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A175C-0423-46F2-B2F7-9967DB7E3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HF antennas are generally smaller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HF accommodates wider bandwidth signals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Long distance ionospheric propagation is far more common on HF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There is less atmospheric interference (static) on HF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T3C02 HRLM (4 - 3)</a:t>
            </a:r>
          </a:p>
        </p:txBody>
      </p:sp>
    </p:spTree>
    <p:extLst>
      <p:ext uri="{BB962C8B-B14F-4D97-AF65-F5344CB8AC3E}">
        <p14:creationId xmlns:p14="http://schemas.microsoft.com/office/powerpoint/2010/main" val="245484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624D3-F431-48DE-8C5D-ECB959DE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 characteristic of VHF signals received via auroral backscatter?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F7EC4-94D1-491C-925A-B16232449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They are often received from distances of 10,000 or more miles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They are distorted and signal strength varies considerably</a:t>
            </a:r>
          </a:p>
          <a:p>
            <a:r>
              <a:rPr lang="en-US" dirty="0">
                <a:latin typeface="+mn-lt"/>
              </a:rPr>
              <a:t>C. They occur only during winter nighttime hours</a:t>
            </a:r>
          </a:p>
          <a:p>
            <a:r>
              <a:rPr lang="en-US" dirty="0">
                <a:latin typeface="+mn-lt"/>
              </a:rPr>
              <a:t>D. They are generally strongest when your antenna is aimed west</a:t>
            </a:r>
            <a:endParaRPr lang="en-US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T3C03 HRLM (4 - 3)</a:t>
            </a:r>
          </a:p>
        </p:txBody>
      </p:sp>
    </p:spTree>
    <p:extLst>
      <p:ext uri="{BB962C8B-B14F-4D97-AF65-F5344CB8AC3E}">
        <p14:creationId xmlns:p14="http://schemas.microsoft.com/office/powerpoint/2010/main" val="282072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E77D-364B-4600-ACE5-F611C000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 characteristic of VHF signals received via auroral backscatter?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6C337-B4EB-48CD-AB90-DDCBAD554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They are often received from distances of 10,000 or more miles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They are distorted and signal strength varies considerably</a:t>
            </a:r>
          </a:p>
          <a:p>
            <a:r>
              <a:rPr lang="en-US" dirty="0">
                <a:latin typeface="+mn-lt"/>
              </a:rPr>
              <a:t>C. They occur only during winter nighttime hours</a:t>
            </a:r>
          </a:p>
          <a:p>
            <a:r>
              <a:rPr lang="en-US" dirty="0">
                <a:latin typeface="+mn-lt"/>
              </a:rPr>
              <a:t>D. They are generally strongest when your antenna is aimed west</a:t>
            </a:r>
            <a:endParaRPr lang="en-US" dirty="0">
              <a:solidFill>
                <a:prstClr val="black"/>
              </a:solidFill>
              <a:latin typeface="+mn-lt"/>
            </a:endParaRP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T3C03 HRLM (4 - 3)</a:t>
            </a:r>
          </a:p>
        </p:txBody>
      </p:sp>
    </p:spTree>
    <p:extLst>
      <p:ext uri="{BB962C8B-B14F-4D97-AF65-F5344CB8AC3E}">
        <p14:creationId xmlns:p14="http://schemas.microsoft.com/office/powerpoint/2010/main" val="300803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68395-D27B-45AE-86F9-FF8B874D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types of propagation is most commonly associated with occasional strong signals on the 10, 6, and 2 meter bands from beyond the radio horizon?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B192F-D4BC-4877-BE9F-A310390F8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Backscatter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Sporadic 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D region absorption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Gray-line propagation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T3C04 HRLM (4 - 3)</a:t>
            </a:r>
          </a:p>
        </p:txBody>
      </p:sp>
    </p:spTree>
    <p:extLst>
      <p:ext uri="{BB962C8B-B14F-4D97-AF65-F5344CB8AC3E}">
        <p14:creationId xmlns:p14="http://schemas.microsoft.com/office/powerpoint/2010/main" val="205036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0125-61F1-49F9-BD22-6DC1425B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types of propagation is most commonly associated with occasional strong signals on the 10, 6, and 2 meter bands from beyond the radio horizon?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8210E-76F7-469E-BA0D-4F64CFAD8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Backscatter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Sporadic 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D region absorption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Gray-line propagation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T3C04 HRLM (4 - 3)</a:t>
            </a:r>
          </a:p>
        </p:txBody>
      </p:sp>
    </p:spTree>
    <p:extLst>
      <p:ext uri="{BB962C8B-B14F-4D97-AF65-F5344CB8AC3E}">
        <p14:creationId xmlns:p14="http://schemas.microsoft.com/office/powerpoint/2010/main" val="220876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F198-2725-4D2C-8575-381083F6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effects may allow radio signals to travel beyond obstructions between the transmitting and receiving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F4C3D-7D40-4EEC-9249-46577E9B4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Knife-edge diffraction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Faraday rotation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Quantum tunneling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Doppler shift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T3C05 HRLM (4 - 1)</a:t>
            </a:r>
          </a:p>
        </p:txBody>
      </p:sp>
    </p:spTree>
    <p:extLst>
      <p:ext uri="{BB962C8B-B14F-4D97-AF65-F5344CB8AC3E}">
        <p14:creationId xmlns:p14="http://schemas.microsoft.com/office/powerpoint/2010/main" val="773629880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1173</TotalTime>
  <Words>1259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Why are simplex UHF signals rarely heard beyond their radio horizon?</vt:lpstr>
      <vt:lpstr>Why are simplex UHF signals rarely heard beyond their radio horizon?</vt:lpstr>
      <vt:lpstr>What is a characteristic of HF communication compared with communications on VHF and higher frequencies?</vt:lpstr>
      <vt:lpstr>What is a characteristic of HF communication compared with communications on VHF and higher frequencies?</vt:lpstr>
      <vt:lpstr>What is a characteristic of VHF signals received via auroral backscatter?</vt:lpstr>
      <vt:lpstr>What is a characteristic of VHF signals received via auroral backscatter?</vt:lpstr>
      <vt:lpstr>Which of the following types of propagation is most commonly associated with occasional strong signals on the 10, 6, and 2 meter bands from beyond the radio horizon?</vt:lpstr>
      <vt:lpstr>Which of the following types of propagation is most commonly associated with occasional strong signals on the 10, 6, and 2 meter bands from beyond the radio horizon?</vt:lpstr>
      <vt:lpstr>Which of the following effects may allow radio signals to travel beyond obstructions between the transmitting and receiving stations?</vt:lpstr>
      <vt:lpstr>Which of the following effects may allow radio signals to travel beyond obstructions between the transmitting and receiving stations?</vt:lpstr>
      <vt:lpstr>What type of propagation is responsible for allowing over-the-horizon VHF and UHF communications to ranges of approximately 300 miles on a regular basis?</vt:lpstr>
      <vt:lpstr>What type of propagation is responsible for allowing over-the-horizon VHF and UHF communications to ranges of approximately 300 miles on a regular basis?</vt:lpstr>
      <vt:lpstr>What band is best suited for communicating via meteor scatter?</vt:lpstr>
      <vt:lpstr>What band is best suited for communicating via meteor scatter?</vt:lpstr>
      <vt:lpstr>What causes tropospheric ducting?</vt:lpstr>
      <vt:lpstr>What causes tropospheric ducting?</vt:lpstr>
      <vt:lpstr>What is generally the best time for long-distance 10 meter band propagation via the F layer?</vt:lpstr>
      <vt:lpstr>What is generally the best time for long-distance 10 meter band propagation via the F layer?</vt:lpstr>
      <vt:lpstr>Which of the following bands may provide long distance communications via the ionosphere’s F region during the peak of the sunspot cycle?</vt:lpstr>
      <vt:lpstr>Which of the following bands may provide long distance communications via the ionosphere’s F region during the peak of the sunspot cycle?</vt:lpstr>
      <vt:lpstr>Why is the radio horizon for VHF and UHF signals more distant than the visual horizon?</vt:lpstr>
      <vt:lpstr>Why is the radio horizon for VHF and UHF signals more distant than the visual horizon?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27</cp:revision>
  <dcterms:created xsi:type="dcterms:W3CDTF">2014-03-12T18:09:47Z</dcterms:created>
  <dcterms:modified xsi:type="dcterms:W3CDTF">2024-08-24T20:18:17Z</dcterms:modified>
</cp:coreProperties>
</file>