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43A3-FC63-4525-AEE1-77B0F4F4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do VHF signal strengths sometimes vary greatly when the antenna is moved only a few feet?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53DA7-927E-4B09-BA1C-DB5F3B23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signal path encounters different concentrations of water vapor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VHF ionospheric propagation is very sensitive to path length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Multipath propagation cancels or reinforces signals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T3A01 HRLM (4 - 1)</a:t>
            </a:r>
          </a:p>
        </p:txBody>
      </p:sp>
    </p:spTree>
    <p:extLst>
      <p:ext uri="{BB962C8B-B14F-4D97-AF65-F5344CB8AC3E}">
        <p14:creationId xmlns:p14="http://schemas.microsoft.com/office/powerpoint/2010/main" val="105310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5E77-6F2C-42D7-8285-28D66E9C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using a directional antenna, how might your station be able to access a distant repeater if buildings or obstructions are blocking the direct line of sight path?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E328F-E118-49B4-81C5-E0CE4C0C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Change from vertical to horizontal polarization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Try to find a path that reflects signals to the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Try the long path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Increase the antenna SWR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T3A05 HRLM (4 - 15)</a:t>
            </a:r>
          </a:p>
        </p:txBody>
      </p:sp>
    </p:spTree>
    <p:extLst>
      <p:ext uri="{BB962C8B-B14F-4D97-AF65-F5344CB8AC3E}">
        <p14:creationId xmlns:p14="http://schemas.microsoft.com/office/powerpoint/2010/main" val="158112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75F1-900E-460C-AE9E-10E99609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meaning of the term “picket fencing”?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C8C0-55FA-41CE-99CE-2E8F3FAF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transmissions during a net operation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Rapid flutter on mobile signals due to multipath propagation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type of ground system used with vertical antennas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Local vs long-distance communications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T3A06 HRLM (4 - 1)</a:t>
            </a:r>
          </a:p>
        </p:txBody>
      </p:sp>
    </p:spTree>
    <p:extLst>
      <p:ext uri="{BB962C8B-B14F-4D97-AF65-F5344CB8AC3E}">
        <p14:creationId xmlns:p14="http://schemas.microsoft.com/office/powerpoint/2010/main" val="332659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154A-677B-4382-B264-39160900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meaning of the term “picket fencing”?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BBD67-C4F5-4A3D-AAE2-9342E91CE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transmissions during a net operation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Rapid flutter on mobile signals due to multipath propagation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type of ground system used with vertical antennas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Local vs long-distance communications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T3A06 HRLM (4 - 1)</a:t>
            </a:r>
          </a:p>
        </p:txBody>
      </p:sp>
    </p:spTree>
    <p:extLst>
      <p:ext uri="{BB962C8B-B14F-4D97-AF65-F5344CB8AC3E}">
        <p14:creationId xmlns:p14="http://schemas.microsoft.com/office/powerpoint/2010/main" val="87358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929E-EB02-4185-A557-E9DF6EDD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weather condition might decrease range at microwave frequencies?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5802-6EE4-488D-A1CB-B0069A550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 winds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Low barometric pressure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Precipitation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Colder temperatures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T3A07 HRLM (4 - 1)</a:t>
            </a:r>
          </a:p>
        </p:txBody>
      </p:sp>
    </p:spTree>
    <p:extLst>
      <p:ext uri="{BB962C8B-B14F-4D97-AF65-F5344CB8AC3E}">
        <p14:creationId xmlns:p14="http://schemas.microsoft.com/office/powerpoint/2010/main" val="106805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6C41-8AA2-44DF-8559-7B9444BA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weather condition might decrease range at microwave frequencies?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18323-34E2-42D1-8EAA-9E75F3A01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 winds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Low barometric pressure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Precipitation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Colder temperatures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T3A07 HRLM (4 - 1)</a:t>
            </a:r>
          </a:p>
        </p:txBody>
      </p:sp>
    </p:spTree>
    <p:extLst>
      <p:ext uri="{BB962C8B-B14F-4D97-AF65-F5344CB8AC3E}">
        <p14:creationId xmlns:p14="http://schemas.microsoft.com/office/powerpoint/2010/main" val="358980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0402-12A6-49E2-BB7E-B2FF2323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likely cause of irregular fading of signals received by ionospheric reflection?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D7337-7BC7-44F1-B257-31454F56B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shift due to Faraday rotation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Interference from thunderstorms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Intermodulation distortion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Random combining of signals arriving via different paths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T3A08 HRLM (4 - 1)</a:t>
            </a:r>
          </a:p>
        </p:txBody>
      </p:sp>
    </p:spTree>
    <p:extLst>
      <p:ext uri="{BB962C8B-B14F-4D97-AF65-F5344CB8AC3E}">
        <p14:creationId xmlns:p14="http://schemas.microsoft.com/office/powerpoint/2010/main" val="150559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8A61-5677-4C66-A99B-3179718D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likely cause of irregular fading of signals received by ionospheric reflection?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874C3-585A-4273-A2D0-08EB08A11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Frequency shift due to Faraday rotation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Interference from thunderstorms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Intermodulation distortion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D. 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Random combining of signals arriving via different paths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T3A08 HRLM (4 - 1)</a:t>
            </a:r>
          </a:p>
        </p:txBody>
      </p:sp>
    </p:spTree>
    <p:extLst>
      <p:ext uri="{BB962C8B-B14F-4D97-AF65-F5344CB8AC3E}">
        <p14:creationId xmlns:p14="http://schemas.microsoft.com/office/powerpoint/2010/main" val="3041288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0467-861B-430C-AC35-7CCDD7D6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results from the fact that signals propagated from the ionosphere are elliptically polarized?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3EBB6-8BF0-47C4-8D95-516FE0991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Digital modes are unusable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Either vertically or horizontally polarized antennas may be used for transmission or reception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FM voice is unusable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Both the transmitting and receiving antennas must be of the same polarization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T3A09 HRLM (4 - 5)</a:t>
            </a:r>
          </a:p>
        </p:txBody>
      </p:sp>
    </p:spTree>
    <p:extLst>
      <p:ext uri="{BB962C8B-B14F-4D97-AF65-F5344CB8AC3E}">
        <p14:creationId xmlns:p14="http://schemas.microsoft.com/office/powerpoint/2010/main" val="122879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8A73-1B72-4501-8A90-42B6A31B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results from the fact that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signals propagated from the ionosphere are elliptically polarized?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01426-F649-4B1E-9C7A-6AB70EE36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Digital modes are unusable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Either vertically or horizontally polarized antennas may be used for transmission or reception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FM voice is unusable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Both the transmitting and receiving antennas must be of the same polarization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T3A09 HRLM (4 - 5)</a:t>
            </a:r>
          </a:p>
        </p:txBody>
      </p:sp>
    </p:spTree>
    <p:extLst>
      <p:ext uri="{BB962C8B-B14F-4D97-AF65-F5344CB8AC3E}">
        <p14:creationId xmlns:p14="http://schemas.microsoft.com/office/powerpoint/2010/main" val="949938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508D-E6BC-48EE-B86E-DD140C41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effect does multi-path propagation have on data transmissions?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1D8E-8255-49AB-9DEA-F60C3E8F9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Transmission rates can be increased by a factor equal to the number of separate paths observed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Transmission rates must be decreased by a factor equal to the number of separate paths observed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No significant changes will occur if the signals are transmitted using FM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Error rates are likely to increase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T3A10 HRLM (4 - 1)</a:t>
            </a:r>
          </a:p>
        </p:txBody>
      </p:sp>
    </p:spTree>
    <p:extLst>
      <p:ext uri="{BB962C8B-B14F-4D97-AF65-F5344CB8AC3E}">
        <p14:creationId xmlns:p14="http://schemas.microsoft.com/office/powerpoint/2010/main" val="210122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A340-2DA3-43AE-A88C-78954AB3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do VHF signal strengths sometimes vary greatly when the antenna is moved only a few feet?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37550-B1C3-43AA-9E8A-29C7C78E9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signal path encounters different concentrations of water vapor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VHF ionospheric propagation is very sensitive to path length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Multipath propagation cancels or reinforces signals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T3A01 HRLM (4 - 1)</a:t>
            </a:r>
          </a:p>
        </p:txBody>
      </p:sp>
    </p:spTree>
    <p:extLst>
      <p:ext uri="{BB962C8B-B14F-4D97-AF65-F5344CB8AC3E}">
        <p14:creationId xmlns:p14="http://schemas.microsoft.com/office/powerpoint/2010/main" val="45490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76DC-4D10-4AF6-B672-096B99CE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effect does multi-path propagation have on data transmissions?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3D6FE-BD69-4DC2-A431-BC983CDBC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Transmission rates can be increased by a factor equal to the number of separate paths observed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Transmission rates must be decreased by a factor equal to the number of separate paths observed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No significant changes will occur if the signals are transmitted using FM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Error rates are likely to increase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T3A10 HRLM (4 - 1)</a:t>
            </a:r>
          </a:p>
        </p:txBody>
      </p:sp>
    </p:spTree>
    <p:extLst>
      <p:ext uri="{BB962C8B-B14F-4D97-AF65-F5344CB8AC3E}">
        <p14:creationId xmlns:p14="http://schemas.microsoft.com/office/powerpoint/2010/main" val="3880665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9814-6A26-417F-A0C1-D6790BBD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region of the atmosphere can refract or bend HF and VHF radio waves?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10BE-C11F-4329-9F0D-B246B14AA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stratosphere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troposphere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ionosphere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mesosphere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T3A11 HRLM (4 - 3)</a:t>
            </a:r>
          </a:p>
        </p:txBody>
      </p:sp>
    </p:spTree>
    <p:extLst>
      <p:ext uri="{BB962C8B-B14F-4D97-AF65-F5344CB8AC3E}">
        <p14:creationId xmlns:p14="http://schemas.microsoft.com/office/powerpoint/2010/main" val="128563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356F-5346-4CFB-B259-12150993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region of the atmosphere can refract or bend HF and VHF radio waves?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15E6-2DDF-4455-B797-7D325A673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stratosphere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troposphere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ionosphere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mesosphere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T3A11 HRLM (4 - 3)</a:t>
            </a:r>
          </a:p>
        </p:txBody>
      </p:sp>
    </p:spTree>
    <p:extLst>
      <p:ext uri="{BB962C8B-B14F-4D97-AF65-F5344CB8AC3E}">
        <p14:creationId xmlns:p14="http://schemas.microsoft.com/office/powerpoint/2010/main" val="516726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B1A4-80E0-42DB-A1FB-2C19442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effect fog and light rain affect radio range on the 10 meter and 6 meter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14A4-6937-44DA-8436-03BD856C4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Absorption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L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ittle effect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Deflection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ange increase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T3A12 HRLM (4 - 1)</a:t>
            </a:r>
          </a:p>
        </p:txBody>
      </p:sp>
    </p:spTree>
    <p:extLst>
      <p:ext uri="{BB962C8B-B14F-4D97-AF65-F5344CB8AC3E}">
        <p14:creationId xmlns:p14="http://schemas.microsoft.com/office/powerpoint/2010/main" val="3454487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A452-A0AD-4F4E-8B4E-6286FD2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effect fog and light rain affect radio range on the 10 meter and 6 meter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81010-2C47-4E0E-B9EC-378E9BCEE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Absorption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ittle effect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Deflection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ange increase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T3A12 HRLM (4 - 1)</a:t>
            </a:r>
          </a:p>
        </p:txBody>
      </p:sp>
    </p:spTree>
    <p:extLst>
      <p:ext uri="{BB962C8B-B14F-4D97-AF65-F5344CB8AC3E}">
        <p14:creationId xmlns:p14="http://schemas.microsoft.com/office/powerpoint/2010/main" val="157544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FC507-D319-4E03-9952-EF3D8EFB9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effect of vegetation on UHF and microwave signals?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21100-C79A-4FA6-B43D-689F0A27D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Knife-edge diffraction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Absorption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Amplification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Polarization rotation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T3A02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HRLM (4 - 1)</a:t>
            </a:r>
          </a:p>
        </p:txBody>
      </p:sp>
    </p:spTree>
    <p:extLst>
      <p:ext uri="{BB962C8B-B14F-4D97-AF65-F5344CB8AC3E}">
        <p14:creationId xmlns:p14="http://schemas.microsoft.com/office/powerpoint/2010/main" val="429297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A172-F3D8-4BEB-B613-B51639EA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effect of vegetation on UHF and microwave signals?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2415E-4D80-458E-89DE-73CA8829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Knife-edge diffraction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Absorption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Amplification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Polarization rotation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T3A02 HRLM (4 - 1)</a:t>
            </a:r>
          </a:p>
        </p:txBody>
      </p:sp>
    </p:spTree>
    <p:extLst>
      <p:ext uri="{BB962C8B-B14F-4D97-AF65-F5344CB8AC3E}">
        <p14:creationId xmlns:p14="http://schemas.microsoft.com/office/powerpoint/2010/main" val="390302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0119-19DA-4C76-8564-2BEA5388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antenna polarization is normally used for long-distance weak-signal CW and SSB contacts using the VHF and UHF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328D-850A-4240-8F85-784EB57E6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Right-hand circular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Left-hand circular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Horizontal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Vertical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T3A03 HRLM (4 - 16)</a:t>
            </a:r>
          </a:p>
        </p:txBody>
      </p:sp>
    </p:spTree>
    <p:extLst>
      <p:ext uri="{BB962C8B-B14F-4D97-AF65-F5344CB8AC3E}">
        <p14:creationId xmlns:p14="http://schemas.microsoft.com/office/powerpoint/2010/main" val="350624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4522-8372-4CCD-A4F3-32E19A97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antenna polarization is normally used for long-distance weak-signal CW and SSB contacts using the VHF and UHF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483D9-50DF-44B0-AB86-32EB93022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Right-hand circular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Left-hand circular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Horizontal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Vertical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T3A03 HRLM (4 - 16)</a:t>
            </a:r>
          </a:p>
        </p:txBody>
      </p:sp>
    </p:spTree>
    <p:extLst>
      <p:ext uri="{BB962C8B-B14F-4D97-AF65-F5344CB8AC3E}">
        <p14:creationId xmlns:p14="http://schemas.microsoft.com/office/powerpoint/2010/main" val="43252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0D6E-2215-40C1-96C9-F2FFA8CE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happens if the antennas at opposite ends of a VHF or UHF line of sight radio link are not using the same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F61C8-B3DC-4821-B6DD-305DF54A6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modulation sidebands might become inverted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Signals could be significantly weaker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Signals have an echo effect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Nothing significant will happen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T3A04 HRLM (4 - 5)</a:t>
            </a:r>
          </a:p>
        </p:txBody>
      </p:sp>
    </p:spTree>
    <p:extLst>
      <p:ext uri="{BB962C8B-B14F-4D97-AF65-F5344CB8AC3E}">
        <p14:creationId xmlns:p14="http://schemas.microsoft.com/office/powerpoint/2010/main" val="96378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8C49-4B3E-49E7-9E33-14253017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happens if the antennas at opposite ends of a VHF or UHF line of sight radio link are not using the same polarization?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9BED-AAD8-4049-991C-5ED6E1076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modulation sidebands might become inverted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Signals could be significantly weaker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Signals have an echo effect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Nothing significant will happen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T3A04 HRLM (4 - 5)</a:t>
            </a:r>
          </a:p>
        </p:txBody>
      </p:sp>
    </p:spTree>
    <p:extLst>
      <p:ext uri="{BB962C8B-B14F-4D97-AF65-F5344CB8AC3E}">
        <p14:creationId xmlns:p14="http://schemas.microsoft.com/office/powerpoint/2010/main" val="358799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988F-7439-4DC7-8592-351096E8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using a directional antenna, how might your station be able to access a distant repeater if buildings or obstructions are blocking the direct line of sight path?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5A9E3-79C4-4F57-B19E-6D9610556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Change from vertical to horizontal polarization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Try to find a path that reflects signals to the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Try the long path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Increase the antenna SWR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T3A05 HRLM (4 - 15)</a:t>
            </a:r>
          </a:p>
        </p:txBody>
      </p:sp>
    </p:spTree>
    <p:extLst>
      <p:ext uri="{BB962C8B-B14F-4D97-AF65-F5344CB8AC3E}">
        <p14:creationId xmlns:p14="http://schemas.microsoft.com/office/powerpoint/2010/main" val="417007012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1463</TotalTime>
  <Words>1225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Why do VHF signal strengths sometimes vary greatly when the antenna is moved only a few feet?</vt:lpstr>
      <vt:lpstr>Why do VHF signal strengths sometimes vary greatly when the antenna is moved only a few feet?</vt:lpstr>
      <vt:lpstr>What is the effect of vegetation on UHF and microwave signals?</vt:lpstr>
      <vt:lpstr>What is the effect of vegetation on UHF and microwave signals?</vt:lpstr>
      <vt:lpstr>What antenna polarization is normally used for long-distance weak-signal CW and SSB contacts using the VHF and UHF bands?</vt:lpstr>
      <vt:lpstr>What antenna polarization is normally used for long-distance weak-signal CW and SSB contacts using the VHF and UHF bands?</vt:lpstr>
      <vt:lpstr>What happens if the antennas at opposite ends of a VHF or UHF line of sight radio link are not using the same polarization?</vt:lpstr>
      <vt:lpstr>What happens if the antennas at opposite ends of a VHF or UHF line of sight radio link are not using the same polarization?</vt:lpstr>
      <vt:lpstr>When using a directional antenna, how might your station be able to access a distant repeater if buildings or obstructions are blocking the direct line of sight path?</vt:lpstr>
      <vt:lpstr>When using a directional antenna, how might your station be able to access a distant repeater if buildings or obstructions are blocking the direct line of sight path?</vt:lpstr>
      <vt:lpstr>What is the meaning of the term “picket fencing”?</vt:lpstr>
      <vt:lpstr>What is the meaning of the term “picket fencing”?</vt:lpstr>
      <vt:lpstr>What weather condition might decrease range at microwave frequencies?</vt:lpstr>
      <vt:lpstr>What weather condition might decrease range at microwave frequencies?</vt:lpstr>
      <vt:lpstr>What is a likely cause of irregular fading of signals received by ionospheric reflection?</vt:lpstr>
      <vt:lpstr>What is a likely cause of irregular fading of signals received by ionospheric reflection?</vt:lpstr>
      <vt:lpstr>Which of the following results from the fact that signals propagated from the ionosphere are elliptically polarized?</vt:lpstr>
      <vt:lpstr>Which of the following results from the fact that signals propagated from the ionosphere are elliptically polarized?</vt:lpstr>
      <vt:lpstr>What effect does multi-path propagation have on data transmissions?</vt:lpstr>
      <vt:lpstr>What effect does multi-path propagation have on data transmissions?</vt:lpstr>
      <vt:lpstr>Which region of the atmosphere can refract or bend HF and VHF radio waves?</vt:lpstr>
      <vt:lpstr>Which region of the atmosphere can refract or bend HF and VHF radio waves?</vt:lpstr>
      <vt:lpstr>What is the effect fog and light rain affect radio range on the 10 meter and 6 meter bands?</vt:lpstr>
      <vt:lpstr>What is the effect fog and light rain affect radio range on the 10 meter and 6 meter bands?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25</cp:revision>
  <dcterms:created xsi:type="dcterms:W3CDTF">2014-03-12T18:09:47Z</dcterms:created>
  <dcterms:modified xsi:type="dcterms:W3CDTF">2024-08-24T20:12:03Z</dcterms:modified>
</cp:coreProperties>
</file>