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7B11-71F6-4954-BB54-7B89DAD4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is a VHF/UHF transceiver’s “reverse” function used?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5BC7A-CEB2-4929-A340-3673245F4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To reduce power output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To increase power output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To listen on a repeater’s input frequency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To listen on a repeater’s output frequency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T2B01 HRLM (6 - 6)</a:t>
            </a:r>
          </a:p>
        </p:txBody>
      </p:sp>
    </p:spTree>
    <p:extLst>
      <p:ext uri="{BB962C8B-B14F-4D97-AF65-F5344CB8AC3E}">
        <p14:creationId xmlns:p14="http://schemas.microsoft.com/office/powerpoint/2010/main" val="138567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6361-FDEE-4438-8A46-E0CE223B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would cause your FM transmission audio to be distorted on voice peaks?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893A2-5FF4-4081-B7D1-ABDCE805B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Your repeater offset is inverted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You need to talk louder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You are talking too loudly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Your transmit power is too high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T2B05 HRLM (5 - 8)</a:t>
            </a:r>
          </a:p>
        </p:txBody>
      </p:sp>
    </p:spTree>
    <p:extLst>
      <p:ext uri="{BB962C8B-B14F-4D97-AF65-F5344CB8AC3E}">
        <p14:creationId xmlns:p14="http://schemas.microsoft.com/office/powerpoint/2010/main" val="339002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BB0-D462-4C39-A44B-D932C673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type of signaling uses pairs of audio tones?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88C36-E919-4E6C-9D96-51BCD1EF1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DTMF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CTCSS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GPRS</a:t>
            </a:r>
          </a:p>
          <a:p>
            <a:r>
              <a:rPr lang="en-US" dirty="0">
                <a:latin typeface="+mn-lt"/>
              </a:rPr>
              <a:t>D. D-STAR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T2B06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97118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D4B6-BC98-4F87-BAA5-9159EBB7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type of signaling uses pairs of audio tones?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7F9FA-8D92-48B9-B267-CD5FC54C9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DTMF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CTCSS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GPRS</a:t>
            </a:r>
          </a:p>
          <a:p>
            <a:r>
              <a:rPr lang="en-US" dirty="0">
                <a:latin typeface="+mn-lt"/>
              </a:rPr>
              <a:t>D. D-STAR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T2B06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39386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CB3-4B95-48F2-9FAF-1D877E8F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How can you join a digital repeater’s “talk group”?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97040-2FCB-4541-AF67-EB2415939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Register your radio with the local FCC office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Join the repeater owner’s club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Program your radio with the group’s ID or code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Sign your call after the courtesy tone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8562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5254-588B-4B30-AEB2-E3CA9D05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How can you join a digital repeater’s “talk group”?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6881-6A60-4AFB-B7DA-11F592DE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Register your radio with the local FCC office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Join the repeater owner’s club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Program your radio with the group’s ID or code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Sign your call after the courtesy tone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T2B07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46443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AF69-6B63-40B8-BF55-00AF377F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applies when two stations transmitting on the same frequency interfere with each 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1BF71-6A0C-4BA7-A75D-7070ADD17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stations should negotiate continued use of the frequency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Both stations should choose another frequency to avoid conflict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Interference is inevitable, so no action is required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Use subaudible tones so both stations can share the frequency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T2B08 HRLM (8 - 5)</a:t>
            </a:r>
          </a:p>
        </p:txBody>
      </p:sp>
    </p:spTree>
    <p:extLst>
      <p:ext uri="{BB962C8B-B14F-4D97-AF65-F5344CB8AC3E}">
        <p14:creationId xmlns:p14="http://schemas.microsoft.com/office/powerpoint/2010/main" val="240083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049E-90A4-48DD-A5BF-EB96E32E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applies when two stations transmitting on the same frequency interfere with each 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042CF-76E0-4DA1-9785-6E2F0699D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 stations should negotiate continued use of the frequency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Both stations should choose another frequency to avoid conflict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Interference is inevitable, so no action is required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Use subaudible tones so both stations can share the frequency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T2B08 HRLM (8 - 5)</a:t>
            </a:r>
          </a:p>
        </p:txBody>
      </p:sp>
    </p:spTree>
    <p:extLst>
      <p:ext uri="{BB962C8B-B14F-4D97-AF65-F5344CB8AC3E}">
        <p14:creationId xmlns:p14="http://schemas.microsoft.com/office/powerpoint/2010/main" val="107647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14F7-90BB-48C2-997B-A1C20FBF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simplex channels designated in the VHF/UHF band plans?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F30C-3950-4D65-96B4-59D22652C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So stations within range of each other can communicate without tying up a repeater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For contest operation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For working DX only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So stations with simple transmitters can access the repeater without automated offset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T2B09 HRLM (6 -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906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16FD-3D01-43F8-97F2-8CA2FEA2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simplex channels designated in the VHF/UHF band plans?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D91E1-5DDA-4348-A6B1-C775AE162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So stations within range of each other can communicate without tying up a repeater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For contest operation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For working DX only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So stations with simple transmitters can access the repeater without automated offset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 T2B09 HRLM (6 -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903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BA9E-3793-45EC-B1CE-F420864F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Q signal indicates that you are receiving interference from other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A262-F425-48CA-A956-A462DC86E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QRM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QRN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QTH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QSB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T2B10 HRLM (6 - 7)</a:t>
            </a:r>
          </a:p>
        </p:txBody>
      </p:sp>
    </p:spTree>
    <p:extLst>
      <p:ext uri="{BB962C8B-B14F-4D97-AF65-F5344CB8AC3E}">
        <p14:creationId xmlns:p14="http://schemas.microsoft.com/office/powerpoint/2010/main" val="12307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34E3-3AF3-4D1D-96E6-DCDB0093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is a VHF/UHF transceiver’s “reverse” function used?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EEC0-FFC3-4467-8C7B-696C728EA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To reduce power output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To increase power output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To listen on a repeater’s input frequency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To listen on a repeater’s output frequency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T2B01 HRLM (6 - 6)</a:t>
            </a:r>
          </a:p>
        </p:txBody>
      </p:sp>
    </p:spTree>
    <p:extLst>
      <p:ext uri="{BB962C8B-B14F-4D97-AF65-F5344CB8AC3E}">
        <p14:creationId xmlns:p14="http://schemas.microsoft.com/office/powerpoint/2010/main" val="146542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D6BE-7D92-4B50-871C-FD83F84A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Q signal indicates that you are receiving interference from other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7118D-2ACE-409A-9A7A-898EEEAE1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QRM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QRN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QTH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QSB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T2B10 HRLM (6 - 7)</a:t>
            </a:r>
          </a:p>
        </p:txBody>
      </p:sp>
    </p:spTree>
    <p:extLst>
      <p:ext uri="{BB962C8B-B14F-4D97-AF65-F5344CB8AC3E}">
        <p14:creationId xmlns:p14="http://schemas.microsoft.com/office/powerpoint/2010/main" val="151553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8171-EC14-4BCA-8159-2449ACF3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Q signal indicates that you are changing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35DBB-EB96-4EEF-A790-253E58388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QRU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QSY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QSL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QRZ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T2B11 HRLM (6 - 7)</a:t>
            </a:r>
          </a:p>
        </p:txBody>
      </p:sp>
    </p:spTree>
    <p:extLst>
      <p:ext uri="{BB962C8B-B14F-4D97-AF65-F5344CB8AC3E}">
        <p14:creationId xmlns:p14="http://schemas.microsoft.com/office/powerpoint/2010/main" val="37059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A34B-D9D5-4616-9372-4081FE1E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Q signal indicates that you are changing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BC1A-46C3-4309-BA28-CF0CB73A1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QRU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QSY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QSL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QRZ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T2B11 HRLM (6 - 7)</a:t>
            </a:r>
          </a:p>
        </p:txBody>
      </p:sp>
    </p:spTree>
    <p:extLst>
      <p:ext uri="{BB962C8B-B14F-4D97-AF65-F5344CB8AC3E}">
        <p14:creationId xmlns:p14="http://schemas.microsoft.com/office/powerpoint/2010/main" val="161046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988-21BD-40FF-B290-AD4601BA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the purpose of the color code used on DMR repeater systems?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D431F-63C3-452A-AFD3-F4BA84C53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Must match the repeater color code for access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Defines the frequency pair to use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Identifies the codec used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Defines the minimum signal level required for access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T2B12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00522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7A3A-62E9-4299-9F1E-90232F5B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the purpose of the color code used on DMR repeater systems?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D1838-A271-409D-B3E8-7E23D72D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Must match the repeater color code for access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Defines the frequency pair to use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Identifies the codec used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Defines the minimum signal level required for access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T2B12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07177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A3C7-ED71-4415-9E5C-DEF0240D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the purpose of a squelch function?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01B5B-A9AD-42D0-9FDB-E55951FD0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Reduce a CW transmitter’s key clicks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Mute the receiver audio when a signal is not present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Eliminate parasitic oscillations in an RF amplifier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Reduce interference from impulse noise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T2B13 HRLM (5 - 8)</a:t>
            </a:r>
          </a:p>
        </p:txBody>
      </p:sp>
    </p:spTree>
    <p:extLst>
      <p:ext uri="{BB962C8B-B14F-4D97-AF65-F5344CB8AC3E}">
        <p14:creationId xmlns:p14="http://schemas.microsoft.com/office/powerpoint/2010/main" val="2726336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A55B-BDBD-4774-8B76-334AE53E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the purpose of a squelch function?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D2E5A-9575-4B0C-A940-456243783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Reduce a CW transmitter’s key clicks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Mute the receiver audio when a signal is not present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Eliminate parasitic oscillations in an RF amplifier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Reduce interference from impulse noise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T2B13 HRLM (5 - 8)</a:t>
            </a:r>
          </a:p>
        </p:txBody>
      </p:sp>
    </p:spTree>
    <p:extLst>
      <p:ext uri="{BB962C8B-B14F-4D97-AF65-F5344CB8AC3E}">
        <p14:creationId xmlns:p14="http://schemas.microsoft.com/office/powerpoint/2010/main" val="7617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7D94-F9B0-49F6-B6CA-D60634D6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term describes the use of a sub-audible tone transmitted along with normal voice audio to open the squelch of a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E9DDD-FBA1-40D0-AAEA-7162412EA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Carrier squelch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Tone burst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DTMF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CTCSS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T2B02 HRLM (6 - 12)</a:t>
            </a:r>
          </a:p>
        </p:txBody>
      </p:sp>
    </p:spTree>
    <p:extLst>
      <p:ext uri="{BB962C8B-B14F-4D97-AF65-F5344CB8AC3E}">
        <p14:creationId xmlns:p14="http://schemas.microsoft.com/office/powerpoint/2010/main" val="332875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E2B7-48A9-456C-A099-EF28204D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term describes the use of a sub-audible tone transmitted along with normal voice audio to open the squelch of a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BC600-0CDC-4D2B-81D1-56D342056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Carrier squelch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Tone burst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DTMF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CTCSS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 T2B02 HRLM (6 - 12)</a:t>
            </a:r>
          </a:p>
        </p:txBody>
      </p:sp>
    </p:spTree>
    <p:extLst>
      <p:ext uri="{BB962C8B-B14F-4D97-AF65-F5344CB8AC3E}">
        <p14:creationId xmlns:p14="http://schemas.microsoft.com/office/powerpoint/2010/main" val="172026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17D3-0627-45C5-94D0-1CD69929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describes a linked repeater network?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67E6-74B0-4118-A23F-32C26110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network of repeaters in which signals received by one repeater are transmitted by all the repeaters in the network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single repeater with more than one receiver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Multiple repeaters with the same control operator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system of repeaters linked by APRS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T2B03 HRLM (6 - 12)</a:t>
            </a:r>
          </a:p>
        </p:txBody>
      </p:sp>
    </p:spTree>
    <p:extLst>
      <p:ext uri="{BB962C8B-B14F-4D97-AF65-F5344CB8AC3E}">
        <p14:creationId xmlns:p14="http://schemas.microsoft.com/office/powerpoint/2010/main" val="36904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14AB-37C9-413D-B4CE-AFDFE3A6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of the following describes a linked repeater network?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A696F-4E77-4A0F-B760-25B46AFD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 network of repeaters in which signals received by one repeater are transmitted by all the repeaters in the network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single repeater with more than one receiver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Multiple repeaters with the same control operator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system of repeaters linked by APRS</a:t>
            </a:r>
          </a:p>
          <a:p>
            <a:pPr marL="0" indent="0"/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T2B03 HRLM (6 - 12)</a:t>
            </a:r>
          </a:p>
        </p:txBody>
      </p:sp>
    </p:spTree>
    <p:extLst>
      <p:ext uri="{BB962C8B-B14F-4D97-AF65-F5344CB8AC3E}">
        <p14:creationId xmlns:p14="http://schemas.microsoft.com/office/powerpoint/2010/main" val="370054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0B49-18EC-4A16-8352-1824899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could be the reason you are unable to access a repeater whose output you can hear?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9699-19A4-40D1-960D-831231118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Improper transceiver offset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 repeater may require a proper CTCSS tone from your transceiver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 repeater may require a proper DCS tone from your transceiver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T2B04 HRLM (6 - 12)</a:t>
            </a:r>
          </a:p>
        </p:txBody>
      </p:sp>
    </p:spTree>
    <p:extLst>
      <p:ext uri="{BB962C8B-B14F-4D97-AF65-F5344CB8AC3E}">
        <p14:creationId xmlns:p14="http://schemas.microsoft.com/office/powerpoint/2010/main" val="55712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535C-EABA-4D82-B05E-523B4431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could be the reason you are unable to access a repeater whose output you can hear?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861C8-0D26-42CA-A268-7C1F19ED8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Improper transceiver offset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 repeater may require a proper CTCSS tone from your transceiver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 repeater may require a proper DCS tone from your transceiver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 T2B04 HRLM (6 - 12)</a:t>
            </a:r>
          </a:p>
        </p:txBody>
      </p:sp>
    </p:spTree>
    <p:extLst>
      <p:ext uri="{BB962C8B-B14F-4D97-AF65-F5344CB8AC3E}">
        <p14:creationId xmlns:p14="http://schemas.microsoft.com/office/powerpoint/2010/main" val="97344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AA5E-9FC2-410D-81D6-E111665E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would cause your FM transmission audio to be distorted on voice peaks?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81AAB-8AB8-4191-8F93-C877440A8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+mn-lt"/>
              </a:rPr>
              <a:t>A. Your repeater offset is inverted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You need to talk louder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You are talking too loudly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Your transmit power is too high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T2B05 HRLM (5 - 8)</a:t>
            </a:r>
          </a:p>
        </p:txBody>
      </p:sp>
    </p:spTree>
    <p:extLst>
      <p:ext uri="{BB962C8B-B14F-4D97-AF65-F5344CB8AC3E}">
        <p14:creationId xmlns:p14="http://schemas.microsoft.com/office/powerpoint/2010/main" val="2894068056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150</TotalTime>
  <Words>1290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Module Theme</vt:lpstr>
      <vt:lpstr>How is a VHF/UHF transceiver’s “reverse” function used?</vt:lpstr>
      <vt:lpstr>How is a VHF/UHF transceiver’s “reverse” function used?</vt:lpstr>
      <vt:lpstr>What term describes the use of a sub-audible tone transmitted along with normal voice audio to open the squelch of a receiver?</vt:lpstr>
      <vt:lpstr>What term describes the use of a sub-audible tone transmitted along with normal voice audio to open the squelch of a receiver?</vt:lpstr>
      <vt:lpstr>Which of the following describes a linked repeater network?</vt:lpstr>
      <vt:lpstr>Which of the following describes a linked repeater network?</vt:lpstr>
      <vt:lpstr>Which of the following could be the reason you are unable to access a repeater whose output you can hear?</vt:lpstr>
      <vt:lpstr>Which of the following could be the reason you are unable to access a repeater whose output you can hear?</vt:lpstr>
      <vt:lpstr>What would cause your FM transmission audio to be distorted on voice peaks?</vt:lpstr>
      <vt:lpstr>What would cause your FM transmission audio to be distorted on voice peaks?</vt:lpstr>
      <vt:lpstr>What type of signaling uses pairs of audio tones?</vt:lpstr>
      <vt:lpstr>What type of signaling uses pairs of audio tones?</vt:lpstr>
      <vt:lpstr>How can you join a digital repeater’s “talk group”?</vt:lpstr>
      <vt:lpstr>How can you join a digital repeater’s “talk group”?</vt:lpstr>
      <vt:lpstr>Which of the following applies when two stations transmitting on the same frequency interfere with each other?</vt:lpstr>
      <vt:lpstr>Which of the following applies when two stations transmitting on the same frequency interfere with each other?</vt:lpstr>
      <vt:lpstr>Why are simplex channels designated in the VHF/UHF band plans?</vt:lpstr>
      <vt:lpstr>Why are simplex channels designated in the VHF/UHF band plans?</vt:lpstr>
      <vt:lpstr>Which Q signal indicates that you are receiving interference from other stations?</vt:lpstr>
      <vt:lpstr>Which Q signal indicates that you are receiving interference from other stations?</vt:lpstr>
      <vt:lpstr>Which Q signal indicates that you are changing frequency?</vt:lpstr>
      <vt:lpstr>Which Q signal indicates that you are changing frequency?</vt:lpstr>
      <vt:lpstr>What is the purpose of the color code used on DMR repeater systems?</vt:lpstr>
      <vt:lpstr>What is the purpose of the color code used on DMR repeater systems?</vt:lpstr>
      <vt:lpstr>What is the purpose of a squelch function?</vt:lpstr>
      <vt:lpstr>What is the purpose of a squelch function?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27</cp:revision>
  <dcterms:created xsi:type="dcterms:W3CDTF">2014-03-12T18:09:47Z</dcterms:created>
  <dcterms:modified xsi:type="dcterms:W3CDTF">2024-08-24T20:06:03Z</dcterms:modified>
</cp:coreProperties>
</file>