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A81D-B7AE-496B-8369-CCA2E908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common repeater frequency offset in the 2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73A86-BA4B-4C3C-8BF3-914E2CDBE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Plus or minus 5 MHz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Plus or minus 600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Plus or minus 500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Plus or minus 1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T2A01 HRLM (6 - 11)</a:t>
            </a:r>
          </a:p>
        </p:txBody>
      </p:sp>
    </p:spTree>
    <p:extLst>
      <p:ext uri="{BB962C8B-B14F-4D97-AF65-F5344CB8AC3E}">
        <p14:creationId xmlns:p14="http://schemas.microsoft.com/office/powerpoint/2010/main" val="291941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50126-F233-43D2-9597-508ED3ED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should you respond to a station calling CQ?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CBDB5-424E-4EDC-9663-11756E6E9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Transmit "CQ" followed by the other station’s call sign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Transmit your call sign followed by the other station’s call sign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Transmit the other station’s call sign followed by your call sign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Transmit a signal report followed by your call sign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T2A05 HRLM (6 - 6)</a:t>
            </a:r>
          </a:p>
        </p:txBody>
      </p:sp>
    </p:spTree>
    <p:extLst>
      <p:ext uri="{BB962C8B-B14F-4D97-AF65-F5344CB8AC3E}">
        <p14:creationId xmlns:p14="http://schemas.microsoft.com/office/powerpoint/2010/main" val="235891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0586-D654-4DF0-881E-300C036A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required when making on-the-air test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E1B5F-6AD0-491B-9A85-82749787B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Identify the transmitting station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Conduct tests only between 10 p.m. and 6 a.m. local time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Notify the FCC of the transmissions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T2A06 HRLM (8 - 5)</a:t>
            </a:r>
          </a:p>
        </p:txBody>
      </p:sp>
    </p:spTree>
    <p:extLst>
      <p:ext uri="{BB962C8B-B14F-4D97-AF65-F5344CB8AC3E}">
        <p14:creationId xmlns:p14="http://schemas.microsoft.com/office/powerpoint/2010/main" val="70109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4A8F-E709-42C0-8F7F-ECE51807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required when making on-the-air test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E31C7-8E01-4A7A-BA73-B66AD0116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Identify the transmitting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Conduct tests only between 10 p.m. and 6 a.m. local time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Notify the FCC of the transmissions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T2A06 HRLM (8 - 5)</a:t>
            </a:r>
          </a:p>
        </p:txBody>
      </p:sp>
    </p:spTree>
    <p:extLst>
      <p:ext uri="{BB962C8B-B14F-4D97-AF65-F5344CB8AC3E}">
        <p14:creationId xmlns:p14="http://schemas.microsoft.com/office/powerpoint/2010/main" val="7049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5FA2-4EBE-46BD-A123-7444CC74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meant by "repeater offset?"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868E4-9C6B-413B-B96A-B45D40C2D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difference between a repeater’s transmit frequency and receive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repeater has a time delay to prevent interference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repeater station identification is done on a separate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number of simultaneous transmit frequencies used by a repeater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T2A07 HRLM (6 - 11)</a:t>
            </a:r>
          </a:p>
        </p:txBody>
      </p:sp>
    </p:spTree>
    <p:extLst>
      <p:ext uri="{BB962C8B-B14F-4D97-AF65-F5344CB8AC3E}">
        <p14:creationId xmlns:p14="http://schemas.microsoft.com/office/powerpoint/2010/main" val="423161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3996-D489-41A7-99A0-C56C614A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meant by "repeater offset?"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13423-7C8E-4A74-AE1F-E1010EE2C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The difference between a repeater’s transmit frequency and receive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repeater has a time delay to prevent interference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repeater station identification is done on a separate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number of simultaneous transmit frequencies used by a repeater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T2A07 HRLM (6 - 11)</a:t>
            </a:r>
          </a:p>
        </p:txBody>
      </p:sp>
    </p:spTree>
    <p:extLst>
      <p:ext uri="{BB962C8B-B14F-4D97-AF65-F5344CB8AC3E}">
        <p14:creationId xmlns:p14="http://schemas.microsoft.com/office/powerpoint/2010/main" val="142122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6F08-0DF5-4AF0-8036-F58A174B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meaning of the procedural signal “CQ”?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401C4-C554-40A2-9285-20A5FCB5A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Call on the quarter hour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Test transmission, no reply expected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Only the called station should transmit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Calling any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T2A08 HRLM (6 - 6)</a:t>
            </a:r>
          </a:p>
        </p:txBody>
      </p:sp>
    </p:spTree>
    <p:extLst>
      <p:ext uri="{BB962C8B-B14F-4D97-AF65-F5344CB8AC3E}">
        <p14:creationId xmlns:p14="http://schemas.microsoft.com/office/powerpoint/2010/main" val="2749122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5111-79B4-46E5-AC4D-8194DA97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meaning of the procedural signal “CQ”?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9FB88-15F2-4595-ACF2-896E58AF2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Call on the quarter hour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Test transmission, no reply expected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Only the called station should transmit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Calling any station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T2A08 HRLM (6 - 6)</a:t>
            </a:r>
          </a:p>
        </p:txBody>
      </p:sp>
    </p:spTree>
    <p:extLst>
      <p:ext uri="{BB962C8B-B14F-4D97-AF65-F5344CB8AC3E}">
        <p14:creationId xmlns:p14="http://schemas.microsoft.com/office/powerpoint/2010/main" val="1317436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4DFA-EFF8-4E22-BEF4-EA0D88CE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indicates that a station is  listening on a repeater and looking for a contact?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EFC97-9E8C-42A9-8A70-714961FA3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“CQ </a:t>
            </a:r>
            <a:r>
              <a:rPr lang="en-US" dirty="0" err="1">
                <a:latin typeface="+mn-lt"/>
              </a:rPr>
              <a:t>CQ</a:t>
            </a:r>
            <a:r>
              <a:rPr lang="en-US" dirty="0">
                <a:latin typeface="+mn-lt"/>
              </a:rPr>
              <a:t>” followed by the repeater’s call sign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station’s call sign followed by the word “monitoring”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repeater call sign followed by the station’s call sign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“QSY” followed by your call sign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T2A09 HRLM (6 - 4)</a:t>
            </a:r>
          </a:p>
        </p:txBody>
      </p:sp>
    </p:spTree>
    <p:extLst>
      <p:ext uri="{BB962C8B-B14F-4D97-AF65-F5344CB8AC3E}">
        <p14:creationId xmlns:p14="http://schemas.microsoft.com/office/powerpoint/2010/main" val="233429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3A94-BA7D-4609-AB9C-F78BD7A5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indicates that a station is  listening on a repeater and looking for a contact?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8B54F-428D-47E0-BD8A-EB58A2927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“CQ </a:t>
            </a:r>
            <a:r>
              <a:rPr lang="en-US" dirty="0" err="1">
                <a:latin typeface="+mn-lt"/>
              </a:rPr>
              <a:t>CQ</a:t>
            </a:r>
            <a:r>
              <a:rPr lang="en-US" dirty="0">
                <a:latin typeface="+mn-lt"/>
              </a:rPr>
              <a:t>” followed by the repeater’s call sign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The station’s call sign followed by the word “monitoring”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repeater call sign followed by the station’s call sign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“QSY” followed by your call sign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T2A09 HRLM (6 - 4)</a:t>
            </a:r>
          </a:p>
        </p:txBody>
      </p:sp>
    </p:spTree>
    <p:extLst>
      <p:ext uri="{BB962C8B-B14F-4D97-AF65-F5344CB8AC3E}">
        <p14:creationId xmlns:p14="http://schemas.microsoft.com/office/powerpoint/2010/main" val="834826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3A38-7A71-4A92-9929-B5615B93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band plan, beyond the privileges established by the FCC?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C542D-10F5-41DE-89E9-E69BDF819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voluntary guideline for using different modes or activities within an amateur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list of operating schedules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list of scheduled net frequencies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plan devised by a club to indicate frequency band usage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T2A10 HRLM (6 - 1)</a:t>
            </a:r>
          </a:p>
        </p:txBody>
      </p:sp>
    </p:spTree>
    <p:extLst>
      <p:ext uri="{BB962C8B-B14F-4D97-AF65-F5344CB8AC3E}">
        <p14:creationId xmlns:p14="http://schemas.microsoft.com/office/powerpoint/2010/main" val="409499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9B9B-38CD-426F-8756-33EDA12C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common repeater frequency offset in the 2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6440C-D7AF-4F3B-A27F-ABC497DED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Plus or minus 5 MHz</a:t>
            </a:r>
          </a:p>
          <a:p>
            <a:r>
              <a:rPr lang="fr-FR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Plus or minus 600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Plus or minus 500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Plus or minus 1 MHz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T2A01 HRLM (6 – 11)</a:t>
            </a:r>
          </a:p>
        </p:txBody>
      </p:sp>
    </p:spTree>
    <p:extLst>
      <p:ext uri="{BB962C8B-B14F-4D97-AF65-F5344CB8AC3E}">
        <p14:creationId xmlns:p14="http://schemas.microsoft.com/office/powerpoint/2010/main" val="3865574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6C43-5824-4A30-9C22-CA359BFC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band plan, beyond the privileges established by the FCC?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B9672-B701-49B9-9079-B74C38687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 voluntary guideline for using different modes or activities within an amateur band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list of operating schedules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list of scheduled net frequencies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plan devised by a club to indicate frequency band usage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T2A10 HRLM (6 - 1)</a:t>
            </a:r>
          </a:p>
        </p:txBody>
      </p:sp>
    </p:spTree>
    <p:extLst>
      <p:ext uri="{BB962C8B-B14F-4D97-AF65-F5344CB8AC3E}">
        <p14:creationId xmlns:p14="http://schemas.microsoft.com/office/powerpoint/2010/main" val="42509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B4C4-7615-4396-B85E-1DE84C96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term describes an amateur station that is transmitting and receiving on the same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4577A-D949-43D4-9279-35EE90B4F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Full duplex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Diplex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Simplex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Multiplex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T2A11 HRLM (6 - 1)</a:t>
            </a:r>
          </a:p>
        </p:txBody>
      </p:sp>
    </p:spTree>
    <p:extLst>
      <p:ext uri="{BB962C8B-B14F-4D97-AF65-F5344CB8AC3E}">
        <p14:creationId xmlns:p14="http://schemas.microsoft.com/office/powerpoint/2010/main" val="2843224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0741-842D-4377-8707-F9B2B555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term describes an amateur station that is transmitting and receiving on the same frequency?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8B957-574F-41D7-97A8-BF0E2923F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Full duplex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Diplex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Simplex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Multiplex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T2A11 HRLM (6 - 1)</a:t>
            </a:r>
          </a:p>
        </p:txBody>
      </p:sp>
    </p:spTree>
    <p:extLst>
      <p:ext uri="{BB962C8B-B14F-4D97-AF65-F5344CB8AC3E}">
        <p14:creationId xmlns:p14="http://schemas.microsoft.com/office/powerpoint/2010/main" val="1680815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8E39-9458-427B-AB46-961ED7CA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should you do before calling CQ? 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65BE9-BDE6-4F76-8684-78A1742AF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Listen first to be sure that no one else is using the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Ask if the frequency is in use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Make sure you are authorized to use that frequency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T2A12 HRLM (6 - 6)</a:t>
            </a:r>
          </a:p>
        </p:txBody>
      </p:sp>
    </p:spTree>
    <p:extLst>
      <p:ext uri="{BB962C8B-B14F-4D97-AF65-F5344CB8AC3E}">
        <p14:creationId xmlns:p14="http://schemas.microsoft.com/office/powerpoint/2010/main" val="457918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F497-0ED0-4B05-99DF-7884EFA0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should you do before calling CQ? 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62FBB-0746-4E5E-B37A-0366800D4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Listen first to be sure that no one else is using the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Ask if the frequency is in use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Make sure you are authorized to use that frequency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T2A12 HRLM (6 - 6)</a:t>
            </a:r>
          </a:p>
        </p:txBody>
      </p:sp>
    </p:spTree>
    <p:extLst>
      <p:ext uri="{BB962C8B-B14F-4D97-AF65-F5344CB8AC3E}">
        <p14:creationId xmlns:p14="http://schemas.microsoft.com/office/powerpoint/2010/main" val="355605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14A3-F09E-4B1C-85AA-D228A8FC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national calling frequency for FM simplex operations in the 2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1DEAB-71F7-4061-9D6A-7A3257F62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146.520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145.000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432.100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446.000 MHz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T2A02 HRLM (6 - 6)</a:t>
            </a:r>
          </a:p>
        </p:txBody>
      </p:sp>
    </p:spTree>
    <p:extLst>
      <p:ext uri="{BB962C8B-B14F-4D97-AF65-F5344CB8AC3E}">
        <p14:creationId xmlns:p14="http://schemas.microsoft.com/office/powerpoint/2010/main" val="18417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071-D51E-4FB8-962A-312D834B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national calling frequency for FM simplex operations in the 2 meter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603E-25A4-4E17-8D20-32627FB57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146.520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145.000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432.100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446.000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T2A02 HRLM (6 - 6)</a:t>
            </a:r>
          </a:p>
        </p:txBody>
      </p:sp>
    </p:spTree>
    <p:extLst>
      <p:ext uri="{BB962C8B-B14F-4D97-AF65-F5344CB8AC3E}">
        <p14:creationId xmlns:p14="http://schemas.microsoft.com/office/powerpoint/2010/main" val="417345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22D6-E1B9-448B-BF09-64C18817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common repeater frequency offset in the 70 cm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A8769-4642-48ED-8B64-95482F475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Plus or minus 5 MHz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Plus or minus 600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Plus or minus 500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Plus or minus 1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T2A03 HRLM (6 - 11)</a:t>
            </a:r>
          </a:p>
        </p:txBody>
      </p:sp>
    </p:spTree>
    <p:extLst>
      <p:ext uri="{BB962C8B-B14F-4D97-AF65-F5344CB8AC3E}">
        <p14:creationId xmlns:p14="http://schemas.microsoft.com/office/powerpoint/2010/main" val="283165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508D5-00FB-4924-93FE-BFE7CF79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common repeater frequency offset in the 70 cm band?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CCA8E-488A-4EC1-80E4-FCA082D0C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Plus or minus 5 MHz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Plus or minus 600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Plus or minus 500 kHz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Plus or minus 1 MHz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T2A03 HRLM (6 - 11)</a:t>
            </a:r>
          </a:p>
        </p:txBody>
      </p:sp>
    </p:spTree>
    <p:extLst>
      <p:ext uri="{BB962C8B-B14F-4D97-AF65-F5344CB8AC3E}">
        <p14:creationId xmlns:p14="http://schemas.microsoft.com/office/powerpoint/2010/main" val="426596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4F79-1BD9-404F-A758-1F3AD6A89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an appropriate way to call another station on a repeater if you know the other station's call sign?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91EE7-C1F6-4AEC-90A5-9FB61D138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Say "break, break," then say the station's call sign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Say the station's call sign, then identify with your call sign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Say "CQ" three times, then the other station's call sign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Wait for the station to call CQ, then answer it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T2A04 HRLM (6 - 4)</a:t>
            </a:r>
          </a:p>
        </p:txBody>
      </p:sp>
    </p:spTree>
    <p:extLst>
      <p:ext uri="{BB962C8B-B14F-4D97-AF65-F5344CB8AC3E}">
        <p14:creationId xmlns:p14="http://schemas.microsoft.com/office/powerpoint/2010/main" val="344269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67C0-943B-4BC1-9445-B42C1212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an appropriate way to call another station on a repeater if you know the other station's call sign?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9C5D3-6F83-4098-9B2B-0A95EEE39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Say "break, break," then say the station's call sign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Say the station's call sign, then identify with your call sign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Say "CQ" three times, then the other station's call sign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Wait for the station to call CQ, then answer it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T2A04 HRLM (6 - 4)</a:t>
            </a:r>
          </a:p>
        </p:txBody>
      </p:sp>
    </p:spTree>
    <p:extLst>
      <p:ext uri="{BB962C8B-B14F-4D97-AF65-F5344CB8AC3E}">
        <p14:creationId xmlns:p14="http://schemas.microsoft.com/office/powerpoint/2010/main" val="49815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FD61-6BB3-4BC6-9CE4-7D65508E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How should you respond to a station calling CQ?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282AA-1602-48B1-AB89-698790C07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Transmit "CQ" followed by the other station’s call sign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Transmit your call sign followed by the other station’s call sign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Transmit the other station’s call sign followed by your call sign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Transmit a signal report followed by your call sign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T2A05 HRLM (6 - 6)</a:t>
            </a:r>
          </a:p>
        </p:txBody>
      </p:sp>
    </p:spTree>
    <p:extLst>
      <p:ext uri="{BB962C8B-B14F-4D97-AF65-F5344CB8AC3E}">
        <p14:creationId xmlns:p14="http://schemas.microsoft.com/office/powerpoint/2010/main" val="2141047751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5967</TotalTime>
  <Words>1407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Module Theme</vt:lpstr>
      <vt:lpstr>Which of the following is a common repeater frequency offset in the 2 meter band?</vt:lpstr>
      <vt:lpstr>Which of the following is a common repeater frequency offset in the 2 meter band?</vt:lpstr>
      <vt:lpstr>What is the national calling frequency for FM simplex operations in the 2 meter band?</vt:lpstr>
      <vt:lpstr>What is the national calling frequency for FM simplex operations in the 2 meter band?</vt:lpstr>
      <vt:lpstr>What is a common repeater frequency offset in the 70 cm band?</vt:lpstr>
      <vt:lpstr>What is a common repeater frequency offset in the 70 cm band?</vt:lpstr>
      <vt:lpstr>What is an appropriate way to call another station on a repeater if you know the other station's call sign?</vt:lpstr>
      <vt:lpstr>What is an appropriate way to call another station on a repeater if you know the other station's call sign?</vt:lpstr>
      <vt:lpstr>How should you respond to a station calling CQ?</vt:lpstr>
      <vt:lpstr>How should you respond to a station calling CQ?</vt:lpstr>
      <vt:lpstr>Which of the following is required when making on-the-air test transmissions?</vt:lpstr>
      <vt:lpstr>Which of the following is required when making on-the-air test transmissions?</vt:lpstr>
      <vt:lpstr>What is meant by "repeater offset?"</vt:lpstr>
      <vt:lpstr>What is meant by "repeater offset?"</vt:lpstr>
      <vt:lpstr>What is the meaning of the procedural signal “CQ”?</vt:lpstr>
      <vt:lpstr>What is the meaning of the procedural signal “CQ”?</vt:lpstr>
      <vt:lpstr>Which of the following indicates that a station is  listening on a repeater and looking for a contact?</vt:lpstr>
      <vt:lpstr>Which of the following indicates that a station is  listening on a repeater and looking for a contact?</vt:lpstr>
      <vt:lpstr>What is a band plan, beyond the privileges established by the FCC?</vt:lpstr>
      <vt:lpstr>What is a band plan, beyond the privileges established by the FCC?</vt:lpstr>
      <vt:lpstr>What term describes an amateur station that is transmitting and receiving on the same frequency?</vt:lpstr>
      <vt:lpstr>What term describes an amateur station that is transmitting and receiving on the same frequency?</vt:lpstr>
      <vt:lpstr>What should you do before calling CQ? </vt:lpstr>
      <vt:lpstr>What should you do before calling CQ?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20</cp:revision>
  <dcterms:created xsi:type="dcterms:W3CDTF">2014-03-12T18:09:47Z</dcterms:created>
  <dcterms:modified xsi:type="dcterms:W3CDTF">2024-08-24T20:03:13Z</dcterms:modified>
</cp:coreProperties>
</file>