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DE18-1790-4FE4-9D31-F9BE805C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 must the station and its records be available for FCC inspection?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A2E52-38EC-4588-AE9C-577C0A77E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At any time ten days after notification by the FCC of such an inspection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any time upon request by an FCC representative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At any time after written notification by the FCC of such inspection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Only when presented with a valid warrant by an FCC official or government agent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[97.103(c)] T1F01 HRLM (7 - 8)</a:t>
            </a:r>
          </a:p>
        </p:txBody>
      </p:sp>
    </p:spTree>
    <p:extLst>
      <p:ext uri="{BB962C8B-B14F-4D97-AF65-F5344CB8AC3E}">
        <p14:creationId xmlns:p14="http://schemas.microsoft.com/office/powerpoint/2010/main" val="206188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4A79-5FB3-4CB5-8861-D5B829FB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method of call sign identification is required for a station transmitting phone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D4B0A-0F6C-433C-A9A5-21DEB7E7E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Send the call sign followed by the indicator RPT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Send the call sign using a CW or phone emission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Send the call sign followed by the indicator 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Send the call sign using only a phone emission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[97.119(b)(2)] T1F05 HRLM (8 - 3)</a:t>
            </a:r>
          </a:p>
        </p:txBody>
      </p:sp>
    </p:spTree>
    <p:extLst>
      <p:ext uri="{BB962C8B-B14F-4D97-AF65-F5344CB8AC3E}">
        <p14:creationId xmlns:p14="http://schemas.microsoft.com/office/powerpoint/2010/main" val="292776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75F4-5037-4701-AC72-3E9591E0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self-assigned indicators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are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acceptable when using a phone transmission?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CAD4-B4C0-434D-B2C9-3E6D8FEFB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KL7CC stroke W3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KL7CC slant W3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KL7CC slash W3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[97.119(c)] T1F06 HRLM (8 - 5)</a:t>
            </a:r>
          </a:p>
        </p:txBody>
      </p:sp>
    </p:spTree>
    <p:extLst>
      <p:ext uri="{BB962C8B-B14F-4D97-AF65-F5344CB8AC3E}">
        <p14:creationId xmlns:p14="http://schemas.microsoft.com/office/powerpoint/2010/main" val="169046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506B-09A1-46CD-83FD-DE37E2F1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self-assigned indicators are acceptable when using a phone transmission?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56CAD-1B5F-4215-BAAA-EAE2C53EF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KL7CC stroke W3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KL7CC slant W3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KL7CC slash W3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[97.119(c)] T1F06 HRLM (8 - 5)</a:t>
            </a:r>
          </a:p>
        </p:txBody>
      </p:sp>
    </p:spTree>
    <p:extLst>
      <p:ext uri="{BB962C8B-B14F-4D97-AF65-F5344CB8AC3E}">
        <p14:creationId xmlns:p14="http://schemas.microsoft.com/office/powerpoint/2010/main" val="115481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D08E-906C-4F57-BE6A-9E0C643C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restrictions apply when a non-licensed person is allowed to speak to a foreign station using a station under the control of a licensed control operator?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3E2A3-E050-4A27-A69B-D584057A3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person must be a U.S. citizen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foreign station must be one with which the U.S. has a third-party agreement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licensed control operator must do the station identification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[97.115(a)(2)] T1F07 HRLM (8 - 7)</a:t>
            </a:r>
          </a:p>
        </p:txBody>
      </p:sp>
    </p:spTree>
    <p:extLst>
      <p:ext uri="{BB962C8B-B14F-4D97-AF65-F5344CB8AC3E}">
        <p14:creationId xmlns:p14="http://schemas.microsoft.com/office/powerpoint/2010/main" val="366251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763A-90D1-4658-BD2A-900E73F7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restrictions apply when a non-licensed person is allowed to speak to a foreign station using a station under the control of a licensed control operator?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C22FB-F7EB-4686-8E50-EE34319CA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person must be a U.S. citizen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The foreign station must be one with which the U.S. has a third-party agreement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licensed control operator must do the station identification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[97.115(a)(2)] T1F07 HRLM (8 - 7)</a:t>
            </a:r>
          </a:p>
        </p:txBody>
      </p:sp>
    </p:spTree>
    <p:extLst>
      <p:ext uri="{BB962C8B-B14F-4D97-AF65-F5344CB8AC3E}">
        <p14:creationId xmlns:p14="http://schemas.microsoft.com/office/powerpoint/2010/main" val="261574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FDF2-EFEB-4150-A3A9-961DC61C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definition of “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Third Party Communications"?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3EE36-C9AA-4DEB-ACA0-100041938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A message from a control operator to another amateur station control operator on behalf of another person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Amateur radio communications where three stations are in communications with one another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Operation when the transmitting equipment is licensed to a person other than the control operator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Temporary authorization for an unlicensed person to transmit on the amateur bands for technical experiments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[97.3(a)(47)] T1F08 HRLM (8 - 7)</a:t>
            </a:r>
          </a:p>
        </p:txBody>
      </p:sp>
    </p:spTree>
    <p:extLst>
      <p:ext uri="{BB962C8B-B14F-4D97-AF65-F5344CB8AC3E}">
        <p14:creationId xmlns:p14="http://schemas.microsoft.com/office/powerpoint/2010/main" val="428269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D5A3-0D5D-425F-9B18-8F86416A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definition of "Third Party Communications"?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EAF7-3BAD-4ED9-B1B0-45E2B15A4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message from a control operator to another amateur station control operator on behalf of another person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Amateur radio communications where three stations are in communications with one another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Operation when the transmitting equipment is licensed to a person other than the control operator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Temporary authorization for an unlicensed person to transmit on the amateur bands for technical experiments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[97.3(a)(47)] T1F08 HRLM (8 - 7)</a:t>
            </a:r>
          </a:p>
        </p:txBody>
      </p:sp>
    </p:spTree>
    <p:extLst>
      <p:ext uri="{BB962C8B-B14F-4D97-AF65-F5344CB8AC3E}">
        <p14:creationId xmlns:p14="http://schemas.microsoft.com/office/powerpoint/2010/main" val="266794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7535-4796-46C9-8DFE-6C76FCF4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amateur station simultaneously retransmits the signal of another amateur station on a different channel or channels?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651F1-B76A-41D8-83DD-D0A6A19FA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Beacon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Earth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Repeater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Message forwarding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[97.3(a)(40)] T1F09 HRLM (2 - 8)</a:t>
            </a:r>
          </a:p>
        </p:txBody>
      </p:sp>
    </p:spTree>
    <p:extLst>
      <p:ext uri="{BB962C8B-B14F-4D97-AF65-F5344CB8AC3E}">
        <p14:creationId xmlns:p14="http://schemas.microsoft.com/office/powerpoint/2010/main" val="393870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32BB-D187-4BB7-8DEE-F717504D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amateur station simultaneously retransmits the signal of another amateur station on a different channel or channels?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0BB6-11A5-469C-BD01-15828F499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Beacon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Earth station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Repeater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Message forwarding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[97.3(a)(40)] T1F09 HRLM (2 - 8)</a:t>
            </a:r>
          </a:p>
        </p:txBody>
      </p:sp>
    </p:spTree>
    <p:extLst>
      <p:ext uri="{BB962C8B-B14F-4D97-AF65-F5344CB8AC3E}">
        <p14:creationId xmlns:p14="http://schemas.microsoft.com/office/powerpoint/2010/main" val="230706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5CA5-2CBD-4968-86C0-56A090A7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Who is accountable if a repeater inadvertently retransmit communications that violate the FCC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26438-0C62-49EA-82B7-A1593395E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control operator of the originating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control operator of the repeater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owner of the repeater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Both the originating station and the repeater owner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[97.205(g)] T1F10 HRLM (8 - 9)</a:t>
            </a:r>
          </a:p>
        </p:txBody>
      </p:sp>
    </p:spTree>
    <p:extLst>
      <p:ext uri="{BB962C8B-B14F-4D97-AF65-F5344CB8AC3E}">
        <p14:creationId xmlns:p14="http://schemas.microsoft.com/office/powerpoint/2010/main" val="214312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23AF-1BF2-4C07-9101-410EB54A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 must the station and its records be available for FCC inspection?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96B96-5CF3-4F55-B6E9-601816A80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At any time ten days after notification by the FCC of such an inspection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At any time upon request by an FCC representative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At any time after written notification by the FCC of such inspection 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Only when presented with a valid warrant by an FCC official or government agent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[97.103(c)] T1F01 HRLM (7 - 8)</a:t>
            </a:r>
          </a:p>
        </p:txBody>
      </p:sp>
    </p:spTree>
    <p:extLst>
      <p:ext uri="{BB962C8B-B14F-4D97-AF65-F5344CB8AC3E}">
        <p14:creationId xmlns:p14="http://schemas.microsoft.com/office/powerpoint/2010/main" val="3188015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8FF0-73F9-4F91-8414-DFCB8054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Who is accountable 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a repeater inadvertently retransmit communications that violate the FCC rules?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A189-4323-47F6-974D-ED5164F4D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control operator of the originating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control operator of the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owner of the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Both the originating station and the repeater owner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[97.205(g)] T1F10 HRLM (8 - 9)</a:t>
            </a:r>
          </a:p>
        </p:txBody>
      </p:sp>
    </p:spTree>
    <p:extLst>
      <p:ext uri="{BB962C8B-B14F-4D97-AF65-F5344CB8AC3E}">
        <p14:creationId xmlns:p14="http://schemas.microsoft.com/office/powerpoint/2010/main" val="36447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5AE4-0676-42EB-BF52-334700ED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requirement for the issuance of a club station license grant?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5FD32-9186-457B-9876-EC36DA18A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trustee must have an Amateur Extra class operator license grant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club must have at least four members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club must be registered with the American Radio Relay League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[97.5(b)(2)] T1F11 HRLM (7 - 3)</a:t>
            </a:r>
          </a:p>
        </p:txBody>
      </p:sp>
    </p:spTree>
    <p:extLst>
      <p:ext uri="{BB962C8B-B14F-4D97-AF65-F5344CB8AC3E}">
        <p14:creationId xmlns:p14="http://schemas.microsoft.com/office/powerpoint/2010/main" val="146845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CBBC-753F-49F8-9ADD-DCDAF1E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requirement for the issuance of a club station license grant?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F6089-E9FF-4343-AB01-44B44F6B2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trustee must have an Amateur Extra class operator license grant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The club must have at least four members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club must be registered with the American Radio Relay League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[97.5(b)(2)] T1F11 HRLM (7 - 3)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06B0-B201-4118-9128-D2EB5BB2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often must you identify with your FCC-assigned call sign when using tactical call signs such as “Race Headquarters”?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8E2DF-2913-4873-9348-5E6639155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Never, the tactical call is sufficient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Once during every hour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At the end of each communication and every ten minutes during a communication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At the end of every transmission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[97.119(a)] T1F02 HRLM (8 - 4)</a:t>
            </a:r>
          </a:p>
        </p:txBody>
      </p:sp>
    </p:spTree>
    <p:extLst>
      <p:ext uri="{BB962C8B-B14F-4D97-AF65-F5344CB8AC3E}">
        <p14:creationId xmlns:p14="http://schemas.microsoft.com/office/powerpoint/2010/main" val="122615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3B0B-E0AE-4976-BA87-5217FF76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often must you identify with your FCC-assigned call sign when using tactical call signs such as “Race Headquarters”?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09C3-732D-402C-A197-2C9905EC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Never, the tactical call is sufficient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Once during every hour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At the end of each communication and every ten minutes during a communication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At the end of every transmission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[97.119(a)] T1F02 HRLM (8 - 4)</a:t>
            </a:r>
          </a:p>
        </p:txBody>
      </p:sp>
    </p:spTree>
    <p:extLst>
      <p:ext uri="{BB962C8B-B14F-4D97-AF65-F5344CB8AC3E}">
        <p14:creationId xmlns:p14="http://schemas.microsoft.com/office/powerpoint/2010/main" val="2225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D639-B87C-4BEF-BD1C-A5CA0519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 are you required to transmit your assigned call sign?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BC69-C1FC-4F95-9D4C-FB4B35235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At the beginning of each contact, and every 10 minutes thereafter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least once during each transmission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At least every 15 minutes during and at the end of a communication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At least every 10 minutes during and at the end of a communication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[97.119(a)] T1F03 HRLM (8 - 3)</a:t>
            </a:r>
          </a:p>
        </p:txBody>
      </p:sp>
    </p:spTree>
    <p:extLst>
      <p:ext uri="{BB962C8B-B14F-4D97-AF65-F5344CB8AC3E}">
        <p14:creationId xmlns:p14="http://schemas.microsoft.com/office/powerpoint/2010/main" val="70420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8F64-6191-4E98-9274-33B559DB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 are you required to transmit your assigned call sign?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D014-D36A-4C51-8F31-4A45249D8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At the beginning of each contact, and every 10 minutes thereafter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least once during each transmission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At least every 15 minutes during and at the end of a communication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At least every 10 minutes during and at the end of a communication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[97.119(a)] T1F03 HRLM (8 - 3)</a:t>
            </a:r>
          </a:p>
        </p:txBody>
      </p:sp>
    </p:spTree>
    <p:extLst>
      <p:ext uri="{BB962C8B-B14F-4D97-AF65-F5344CB8AC3E}">
        <p14:creationId xmlns:p14="http://schemas.microsoft.com/office/powerpoint/2010/main" val="222265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CBC4-41D7-40B9-9B17-139089AC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language may you use for station identification when operating in a phone sub-band?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BCF9C-4947-48D6-BCF9-EAD6CB79C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Any language recognized by the United Nations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Any language recognized by the ITU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English language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English, French, or Spanish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[97.119(b)(2)] T1F04 HRLM (8 - 3)</a:t>
            </a:r>
          </a:p>
        </p:txBody>
      </p:sp>
    </p:spTree>
    <p:extLst>
      <p:ext uri="{BB962C8B-B14F-4D97-AF65-F5344CB8AC3E}">
        <p14:creationId xmlns:p14="http://schemas.microsoft.com/office/powerpoint/2010/main" val="356724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3DA4-638A-4E47-A238-A19A2BE3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language may you use for station identification when operating in a phone sub-band?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91565-2D97-42C3-8309-A134EF7DE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Any language recognized by the United Nations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Any language recognized by the ITU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English language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English, French, or Spanish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[97.119(b)(2)] T1F04 HRLM (8 - 3)</a:t>
            </a:r>
          </a:p>
        </p:txBody>
      </p:sp>
    </p:spTree>
    <p:extLst>
      <p:ext uri="{BB962C8B-B14F-4D97-AF65-F5344CB8AC3E}">
        <p14:creationId xmlns:p14="http://schemas.microsoft.com/office/powerpoint/2010/main" val="349289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C62F-2F83-48B4-AAF3-A88707D3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method of call sign identification is required for a station transmitting phone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D844E-D9DB-46A8-8E28-A814FB8F1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Send the call sign followed by the indicator RPT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Send the call sign using a CW or phone emission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Send the call sign followed by the indicator 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Send the call sign using only a phone emission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[97.119(b)(2)] T1F05 HRLM (8 - 3)</a:t>
            </a:r>
          </a:p>
        </p:txBody>
      </p:sp>
    </p:spTree>
    <p:extLst>
      <p:ext uri="{BB962C8B-B14F-4D97-AF65-F5344CB8AC3E}">
        <p14:creationId xmlns:p14="http://schemas.microsoft.com/office/powerpoint/2010/main" val="3615911987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102</TotalTime>
  <Words>1663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When must the station and its records be available for FCC inspection?</vt:lpstr>
      <vt:lpstr>When must the station and its records be available for FCC inspection?</vt:lpstr>
      <vt:lpstr>How often must you identify with your FCC-assigned call sign when using tactical call signs such as “Race Headquarters”?</vt:lpstr>
      <vt:lpstr>How often must you identify with your FCC-assigned call sign when using tactical call signs such as “Race Headquarters”?</vt:lpstr>
      <vt:lpstr>When are you required to transmit your assigned call sign?</vt:lpstr>
      <vt:lpstr>When are you required to transmit your assigned call sign?</vt:lpstr>
      <vt:lpstr>What language may you use for station identification when operating in a phone sub-band?</vt:lpstr>
      <vt:lpstr>What language may you use for station identification when operating in a phone sub-band?</vt:lpstr>
      <vt:lpstr>What method of call sign identification is required for a station transmitting phone signals?</vt:lpstr>
      <vt:lpstr>What method of call sign identification is required for a station transmitting phone signals?</vt:lpstr>
      <vt:lpstr>Which of the following self-assigned indicators are acceptable when using a phone transmission?</vt:lpstr>
      <vt:lpstr>Which of the following self-assigned indicators are acceptable when using a phone transmission?</vt:lpstr>
      <vt:lpstr>Which of the following restrictions apply when a non-licensed person is allowed to speak to a foreign station using a station under the control of a licensed control operator?</vt:lpstr>
      <vt:lpstr>Which of the following restrictions apply when a non-licensed person is allowed to speak to a foreign station using a station under the control of a licensed control operator?</vt:lpstr>
      <vt:lpstr>What is the definition of “Third Party Communications"?</vt:lpstr>
      <vt:lpstr>What is the definition of "Third Party Communications"?</vt:lpstr>
      <vt:lpstr>What type of amateur station simultaneously retransmits the signal of another amateur station on a different channel or channels?</vt:lpstr>
      <vt:lpstr>What type of amateur station simultaneously retransmits the signal of another amateur station on a different channel or channels?</vt:lpstr>
      <vt:lpstr>Who is accountable if a repeater inadvertently retransmit communications that violate the FCC rules?</vt:lpstr>
      <vt:lpstr>Who is accountable if a repeater inadvertently retransmit communications that violate the FCC rules?</vt:lpstr>
      <vt:lpstr>Which of the following is a requirement for the issuance of a club station license grant?</vt:lpstr>
      <vt:lpstr>Which of the following is a requirement for the issuance of a club station license grant?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60</cp:revision>
  <dcterms:created xsi:type="dcterms:W3CDTF">2014-03-12T18:09:47Z</dcterms:created>
  <dcterms:modified xsi:type="dcterms:W3CDTF">2024-08-24T20:00:15Z</dcterms:modified>
</cp:coreProperties>
</file>