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C2798-74BE-42B4-9BF4-8F62A126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may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an amateur station permitted to transmit without a control operator?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AF3FE1-AF55-4DB9-96F8-89B72CB31E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When using automatic control, such as in the case of a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When the station licensee is away, and another licensed amateur is using the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When the transmitting station is an auxiliary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Never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[97.7(a)] T1E01 HRLM (8 - 1)</a:t>
            </a:r>
          </a:p>
        </p:txBody>
      </p:sp>
    </p:spTree>
    <p:extLst>
      <p:ext uri="{BB962C8B-B14F-4D97-AF65-F5344CB8AC3E}">
        <p14:creationId xmlns:p14="http://schemas.microsoft.com/office/powerpoint/2010/main" val="961257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57CCB-53D1-49EA-B008-D74FA507F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an amateur station control point?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AA5FE-568C-4B4D-AF20-D88D3B955C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location of the station’s transmitting antenna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location of the station transmitting apparatus 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The location at which the control operator function is performed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mailing address of the station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FCC Rule: [97.3(a)(14)] T1E05 HRLM (8 - 1)</a:t>
            </a:r>
          </a:p>
        </p:txBody>
      </p:sp>
    </p:spTree>
    <p:extLst>
      <p:ext uri="{BB962C8B-B14F-4D97-AF65-F5344CB8AC3E}">
        <p14:creationId xmlns:p14="http://schemas.microsoft.com/office/powerpoint/2010/main" val="282626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20596-F8E6-4A35-8964-DB50AC9F1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When, under normal circumstances, may a Technician class licensee be the control operator of a station operating in an exclusive Amateur Extra class operator segment of the amateur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BAE25-AF41-4896-A17A-D5E3535EF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At no time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. </a:t>
            </a:r>
            <a:r>
              <a:rPr lang="en-US" dirty="0">
                <a:latin typeface="+mn-lt"/>
              </a:rPr>
              <a:t>When designated as the control operator by an Amateur Extra Class licensee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As part of a multi-operator contest team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When using a club station whose trustee is an Amateur Extra class operator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[97.301] T1E06 HRLM (8 - 2)</a:t>
            </a:r>
          </a:p>
        </p:txBody>
      </p:sp>
    </p:spTree>
    <p:extLst>
      <p:ext uri="{BB962C8B-B14F-4D97-AF65-F5344CB8AC3E}">
        <p14:creationId xmlns:p14="http://schemas.microsoft.com/office/powerpoint/2010/main" val="2170583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3356D-8764-469B-BE37-7D964D7BD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When, under normal circumstances, may a Technician class licensee be the control operator of a station operating in an exclusive Amateur Extra class operator segment of the amateur bands?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363B02-E899-4630-934E-AF20AEDC14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At no time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</a:t>
            </a:r>
            <a:r>
              <a:rPr lang="en-US" dirty="0">
                <a:latin typeface="+mn-lt"/>
              </a:rPr>
              <a:t>When designated as the control operator by an Amateur Extra Class licensee</a:t>
            </a:r>
            <a:endParaRPr lang="en-US" b="0" i="0" u="none" strike="noStrike" baseline="0" dirty="0">
              <a:solidFill>
                <a:prstClr val="black"/>
              </a:solidFill>
              <a:latin typeface="+mn-lt"/>
            </a:endParaRP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As part of a multi-operator contest team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When using a club station whose trustee is an Amateur Extra class operator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[97.301] T1E06 HRLM (8 - 2)</a:t>
            </a:r>
          </a:p>
        </p:txBody>
      </p:sp>
    </p:spTree>
    <p:extLst>
      <p:ext uri="{BB962C8B-B14F-4D97-AF65-F5344CB8AC3E}">
        <p14:creationId xmlns:p14="http://schemas.microsoft.com/office/powerpoint/2010/main" val="2749413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3FFBB-29E3-4C52-8E19-0806B554C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When the control operator is not the station licensee, who is responsible for the proper operation of the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2E8B7-1ACB-4421-960B-E2CF5EA50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All licensed amateurs who are present at the operation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Only the station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Only the control operator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control operator and the station licensee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[97.103(a)] T1E07 HRLM (8 - 2)</a:t>
            </a:r>
          </a:p>
        </p:txBody>
      </p:sp>
    </p:spTree>
    <p:extLst>
      <p:ext uri="{BB962C8B-B14F-4D97-AF65-F5344CB8AC3E}">
        <p14:creationId xmlns:p14="http://schemas.microsoft.com/office/powerpoint/2010/main" val="41785108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50351-7B26-4F56-A1FE-2273C25E6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When the control operator is not the station licensee, who is responsible for the proper operation of the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224B4B-3029-49AF-8846-71AFA1E3A5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All licensed amateurs who are present at the operation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Only the station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Only the control operator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The control operator and the station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[97.103(a)] T1E07 HRLM (8 - 2)</a:t>
            </a:r>
          </a:p>
        </p:txBody>
      </p:sp>
    </p:spTree>
    <p:extLst>
      <p:ext uri="{BB962C8B-B14F-4D97-AF65-F5344CB8AC3E}">
        <p14:creationId xmlns:p14="http://schemas.microsoft.com/office/powerpoint/2010/main" val="266294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89AB1-55D9-438E-A6C2-04222171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example of automatic control?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54AE8-11C9-45FC-A87B-FEAAB837F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Repeater operation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Controlling the station over the internet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Using a computer or other device to send CW automatically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Using a computer or other device to identify automatically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[97.3(a)(6), 97.205(d)] T1E08 HRLM (8 - 9)</a:t>
            </a:r>
          </a:p>
        </p:txBody>
      </p:sp>
    </p:spTree>
    <p:extLst>
      <p:ext uri="{BB962C8B-B14F-4D97-AF65-F5344CB8AC3E}">
        <p14:creationId xmlns:p14="http://schemas.microsoft.com/office/powerpoint/2010/main" val="786154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24581-1F67-42CD-B9A2-C853327EB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example of automatic control?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C6FB5-6CE5-42BB-AD0D-30CC5777B3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Repeater operation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Controlling the station over the internet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Using a computer or other device to send CW automatically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Using a computer or other device to identify automatically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[97.3(a)(6), 97.205(d)] T1E08 HRLM (8 - 9)</a:t>
            </a:r>
          </a:p>
        </p:txBody>
      </p:sp>
    </p:spTree>
    <p:extLst>
      <p:ext uri="{BB962C8B-B14F-4D97-AF65-F5344CB8AC3E}">
        <p14:creationId xmlns:p14="http://schemas.microsoft.com/office/powerpoint/2010/main" val="3687074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D2D7-2FE0-4FC5-B0E7-15C87015E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true of remote control operation?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1B775D-14B1-4FD0-A536-F4BA40F112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control operator must be at the control point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control operator is required at all times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control operator must indirectly manipulate the controls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[97.109(c)] T1E09 HRLM (8 - 9)</a:t>
            </a:r>
          </a:p>
        </p:txBody>
      </p:sp>
    </p:spTree>
    <p:extLst>
      <p:ext uri="{BB962C8B-B14F-4D97-AF65-F5344CB8AC3E}">
        <p14:creationId xmlns:p14="http://schemas.microsoft.com/office/powerpoint/2010/main" val="560703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1FFC9-812B-45B4-A6CB-23EC7627D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true of remote control operation?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88465-51C0-4A37-A932-AECB2AE584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control operator must be at the control point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control operator is required at all times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control operator must indirectly manipulate the controls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[97.109(c)] T1E09 HRLM (8 - 9)</a:t>
            </a:r>
          </a:p>
        </p:txBody>
      </p:sp>
    </p:spTree>
    <p:extLst>
      <p:ext uri="{BB962C8B-B14F-4D97-AF65-F5344CB8AC3E}">
        <p14:creationId xmlns:p14="http://schemas.microsoft.com/office/powerpoint/2010/main" val="19790373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43C4E-6430-4E74-A1C5-4C856C56E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example of remote control as defined in Part 97?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67A52-A5B7-4B18-A07C-A8C1DFD8CA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Repeater operation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Operating the station over the internet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Controlling a model aircraft, boat, or car by amateur radio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[97.3(a)(39)] T1E10 HRLM (8 - 9)</a:t>
            </a:r>
          </a:p>
        </p:txBody>
      </p:sp>
    </p:spTree>
    <p:extLst>
      <p:ext uri="{BB962C8B-B14F-4D97-AF65-F5344CB8AC3E}">
        <p14:creationId xmlns:p14="http://schemas.microsoft.com/office/powerpoint/2010/main" val="322237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8EA4-7482-4CD9-B541-44774264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When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</a:rPr>
              <a:t>may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an amateur station permitted to transmit without a control operator?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337885-5AAB-423F-9B7C-4589E39086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When using automatic control, such as in the case of a repeater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When the station licensee is away, and another licensed amateur is using the station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When the transmitting station is an auxiliary station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Never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[97.7(a)] T1E01 HRLM (8 - 1)</a:t>
            </a:r>
          </a:p>
        </p:txBody>
      </p:sp>
    </p:spTree>
    <p:extLst>
      <p:ext uri="{BB962C8B-B14F-4D97-AF65-F5344CB8AC3E}">
        <p14:creationId xmlns:p14="http://schemas.microsoft.com/office/powerpoint/2010/main" val="3895808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01E62-3F7A-4BB8-B77C-FDF77A7BB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an example of remote control as defined in Part 97?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9C26-6EBD-4BCD-A621-5637E37A79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Repeater operation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Operating the station over the internet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Controlling a model aircraft, boat, or car by amateur radio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All of these choices are correct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FCC Rule: [97.3(a)(39)] T1E10 HRLM (8 - 9)</a:t>
            </a:r>
          </a:p>
        </p:txBody>
      </p:sp>
    </p:spTree>
    <p:extLst>
      <p:ext uri="{BB962C8B-B14F-4D97-AF65-F5344CB8AC3E}">
        <p14:creationId xmlns:p14="http://schemas.microsoft.com/office/powerpoint/2010/main" val="14319578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15A939-5D31-408D-8EE7-E241800FC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Who does the FCC presume to be the control operator of an amateur station, unless documentation to the contrary is in the station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records?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114A7-DA6A-4A42-B8AA-61F66E46E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station custodian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third-party participant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person operating the station equipment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station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[97.103(a)] T1E11 HRLM (8 - 2)</a:t>
            </a:r>
          </a:p>
        </p:txBody>
      </p:sp>
    </p:spTree>
    <p:extLst>
      <p:ext uri="{BB962C8B-B14F-4D97-AF65-F5344CB8AC3E}">
        <p14:creationId xmlns:p14="http://schemas.microsoft.com/office/powerpoint/2010/main" val="2384217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649B5-C7C2-452B-8056-9B8F9A845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Who does the FCC presume to be the control operator of an amateur station, unless documentation to the contrary is in the station</a:t>
            </a:r>
            <a:b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</a:b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records?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9CF2EA-1A50-4CD7-85D4-1F7B2DBD9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station custodian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third-party participant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person operating the station equipment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The station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[97.103(a)] T1E11 HRLM (8 - 2)</a:t>
            </a:r>
          </a:p>
          <a:p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896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5E05-87FE-4098-B4CA-B8BCC63D0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may be the control operator of a station communicating through an amateur satellite or space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6492A9-24A8-4BCF-9637-BC9FD354C0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Only an Amateur Extra Class operator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General class or higher licensee who has a satellite operator certification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Only an Amateur Extra Class operator who is also an AMSAT member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Any amateur whose license privileges allow them to transmit on the satellite uplink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[97.301, 97.207(c)] T1E02 HRLM (6 - 23)</a:t>
            </a:r>
          </a:p>
        </p:txBody>
      </p:sp>
    </p:spTree>
    <p:extLst>
      <p:ext uri="{BB962C8B-B14F-4D97-AF65-F5344CB8AC3E}">
        <p14:creationId xmlns:p14="http://schemas.microsoft.com/office/powerpoint/2010/main" val="65367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FE8E5-E694-4B1A-9F19-B6FAFA6BD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may be the control operator of a station communicating through an amateur satellite or space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18BC3-8A82-444B-A636-D2543CEA8A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Only an Amateur Extra Class operator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 General class or higher licensee who has a satellite operator certification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Only an Amateur Extra Class operator who is also an AMSAT member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Any amateur whose license privileges allow them to transmit on the satellite uplink frequency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[97.301, 97.207(c)] T1E02 HRLM (6 - 23)</a:t>
            </a:r>
          </a:p>
        </p:txBody>
      </p:sp>
    </p:spTree>
    <p:extLst>
      <p:ext uri="{BB962C8B-B14F-4D97-AF65-F5344CB8AC3E}">
        <p14:creationId xmlns:p14="http://schemas.microsoft.com/office/powerpoint/2010/main" val="390588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5F1A-9BC4-49F7-A389-64AAC65F4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must designate the station control operator?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31F366-FF94-42D2-99EB-FFBFF70527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station licensee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FCC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frequency coordinator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The ITU</a:t>
            </a:r>
          </a:p>
          <a:p>
            <a:r>
              <a:rPr lang="de-DE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[97.103(b)] T1E03 HRLM (8 - 1)</a:t>
            </a:r>
          </a:p>
        </p:txBody>
      </p:sp>
    </p:spTree>
    <p:extLst>
      <p:ext uri="{BB962C8B-B14F-4D97-AF65-F5344CB8AC3E}">
        <p14:creationId xmlns:p14="http://schemas.microsoft.com/office/powerpoint/2010/main" val="1333304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99E7F-81CF-47F4-A036-65C9C8774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Who must designate the station control operator?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45568B-09F5-4D10-A347-A46122CA10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The station licensee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FCC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frequency coordinator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The ITU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FCC Rule: [97.103(b)] T1E03 HRLM (8 - 1)</a:t>
            </a:r>
          </a:p>
        </p:txBody>
      </p:sp>
    </p:spTree>
    <p:extLst>
      <p:ext uri="{BB962C8B-B14F-4D97-AF65-F5344CB8AC3E}">
        <p14:creationId xmlns:p14="http://schemas.microsoft.com/office/powerpoint/2010/main" val="662309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56842-EDC1-453B-BC82-F52CB1163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determines the transmitting frequency privileges of an amateur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5C3B2-95B3-46E4-A774-212CFFAB2B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frequency authorized by the frequency coordinator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frequencies printed on the license grant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highest class of operator license held by anyone on the premises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The class of operator license held by the control operator</a:t>
            </a:r>
          </a:p>
          <a:p>
            <a:r>
              <a:rPr lang="de-DE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[97.103(b)] T1E04 HRLM (8 - 2)</a:t>
            </a:r>
          </a:p>
        </p:txBody>
      </p:sp>
    </p:spTree>
    <p:extLst>
      <p:ext uri="{BB962C8B-B14F-4D97-AF65-F5344CB8AC3E}">
        <p14:creationId xmlns:p14="http://schemas.microsoft.com/office/powerpoint/2010/main" val="1620781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46584-30FE-4CDE-9F4B-043C9041A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determines the transmitting frequency privileges of an amateur station?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E53856-E9A1-488E-8A14-9F5AD9F0E8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The frequency authorized by the frequency coordinator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The frequencies printed on the license grant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The highest class of operator license held by anyone on the premises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The class of operator license held by the control operator</a:t>
            </a:r>
          </a:p>
          <a:p>
            <a:r>
              <a:rPr lang="de-DE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FCC Rule: [97.103(b)] T1E04 HRLM (8 - 2)</a:t>
            </a:r>
          </a:p>
        </p:txBody>
      </p:sp>
    </p:spTree>
    <p:extLst>
      <p:ext uri="{BB962C8B-B14F-4D97-AF65-F5344CB8AC3E}">
        <p14:creationId xmlns:p14="http://schemas.microsoft.com/office/powerpoint/2010/main" val="2379726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768B9-04A1-496E-8CC3-36BE16677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an amateur station control point?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E419A-F5F4-4698-8A39-591F44630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The location of the station’s transmitting antenna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The location of the station transmitting apparatus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The location at which the control operator function is performed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The mailing address of the station licensee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FCC Rule: [97.3(a)(14)] T1E05 HRLM (8 - 1)</a:t>
            </a:r>
          </a:p>
        </p:txBody>
      </p:sp>
    </p:spTree>
    <p:extLst>
      <p:ext uri="{BB962C8B-B14F-4D97-AF65-F5344CB8AC3E}">
        <p14:creationId xmlns:p14="http://schemas.microsoft.com/office/powerpoint/2010/main" val="1589858979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29</TotalTime>
  <Words>1545</Words>
  <Application>Microsoft Office PowerPoint</Application>
  <PresentationFormat>On-screen Show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Times New Roman</vt:lpstr>
      <vt:lpstr>Module Theme</vt:lpstr>
      <vt:lpstr>When may an amateur station permitted to transmit without a control operator?</vt:lpstr>
      <vt:lpstr>When may an amateur station permitted to transmit without a control operator?</vt:lpstr>
      <vt:lpstr>Who may be the control operator of a station communicating through an amateur satellite or space station?</vt:lpstr>
      <vt:lpstr>Who may be the control operator of a station communicating through an amateur satellite or space station?</vt:lpstr>
      <vt:lpstr>Who must designate the station control operator?</vt:lpstr>
      <vt:lpstr>Who must designate the station control operator?</vt:lpstr>
      <vt:lpstr>What determines the transmitting frequency privileges of an amateur station?</vt:lpstr>
      <vt:lpstr>What determines the transmitting frequency privileges of an amateur station?</vt:lpstr>
      <vt:lpstr>What is an amateur station control point?</vt:lpstr>
      <vt:lpstr>What is an amateur station control point?</vt:lpstr>
      <vt:lpstr>When, under normal circumstances, may a Technician class licensee be the control operator of a station operating in an exclusive Amateur Extra class operator segment of the amateur bands?</vt:lpstr>
      <vt:lpstr>When, under normal circumstances, may a Technician class licensee be the control operator of a station operating in an exclusive Amateur Extra class operator segment of the amateur bands?</vt:lpstr>
      <vt:lpstr>When the control operator is not the station licensee, who is responsible for the proper operation of the station?</vt:lpstr>
      <vt:lpstr>When the control operator is not the station licensee, who is responsible for the proper operation of the station?</vt:lpstr>
      <vt:lpstr>Which of the following is an example of automatic control?</vt:lpstr>
      <vt:lpstr>Which of the following is an example of automatic control?</vt:lpstr>
      <vt:lpstr>Which of the following is true of remote control operation?</vt:lpstr>
      <vt:lpstr>Which of the following is true of remote control operation?</vt:lpstr>
      <vt:lpstr>Which of the following is an example of remote control as defined in Part 97?</vt:lpstr>
      <vt:lpstr>Which of the following is an example of remote control as defined in Part 97?</vt:lpstr>
      <vt:lpstr>Who does the FCC presume to be the control operator of an amateur station, unless documentation to the contrary is in the station records?</vt:lpstr>
      <vt:lpstr>Who does the FCC presume to be the control operator of an amateur station, unless documentation to the contrary is in the station records?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17</cp:revision>
  <dcterms:created xsi:type="dcterms:W3CDTF">2014-03-12T18:09:47Z</dcterms:created>
  <dcterms:modified xsi:type="dcterms:W3CDTF">2024-08-24T19:57:03Z</dcterms:modified>
</cp:coreProperties>
</file>