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889C-7585-4DFE-ACBC-A42EEC0A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With which countries are FCC-licensed amateur radio stations prohibited from exchanging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2E54E-78E2-4A7F-9292-13DAF0422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973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Any country whose administration has notified the International Telecommunications Union (ITU) that it objects to such communications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Any country whose administration has notified the American Radio Relay League (ARRL) that it objects to such communications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Any country banned from such communications by the International Amateur Radio Union (IARU) </a:t>
            </a:r>
          </a:p>
          <a:p>
            <a:pPr marL="0" indent="0"/>
            <a:r>
              <a:rPr lang="en-US" dirty="0">
                <a:latin typeface="+mn-lt"/>
              </a:rPr>
              <a:t>D. Any country banned from making such communications by the American Radio Relay League (ARRL)</a:t>
            </a:r>
          </a:p>
          <a:p>
            <a:pPr marL="0" indent="0"/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FCC Rule: [97.111(a)(1)] T1D01 HRLM (7 - 15)</a:t>
            </a:r>
          </a:p>
        </p:txBody>
      </p:sp>
    </p:spTree>
    <p:extLst>
      <p:ext uri="{BB962C8B-B14F-4D97-AF65-F5344CB8AC3E}">
        <p14:creationId xmlns:p14="http://schemas.microsoft.com/office/powerpoint/2010/main" val="39649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5B31-03F4-4BF7-97E9-49BD2261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When may amateur radio operators use their stations to notify other amateurs of the availability of equipment for sale or trade?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E9469-2A04-48B4-A65E-E1B88173D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Never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When the equipment is not the personal property of either the station licensee, or the control operator, or their close relatives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When no profit is made on the sale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When selling amateur radio equipment and not on a regular basis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FCC Rule: [97.113(a)(3)(ii)] T1D05 HRLM (8 - 10)</a:t>
            </a:r>
          </a:p>
        </p:txBody>
      </p:sp>
    </p:spTree>
    <p:extLst>
      <p:ext uri="{BB962C8B-B14F-4D97-AF65-F5344CB8AC3E}">
        <p14:creationId xmlns:p14="http://schemas.microsoft.com/office/powerpoint/2010/main" val="118889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7001-6E4A-495D-81E9-F510E338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What, if any, are the restrictions concerning transmission of language that may be considered indecent or obscene?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1CE5A-8312-458A-A6F5-B665E0C91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A. The FCC maintains a list of words that are not permitted to be used on amateur frequencies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B. Any such language is prohibited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C. The ITU maintains a list of words that are not permitted to be used on amateur frequencies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D. There is no such prohibition 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FCC Rule: [97.113(a)(4)] T1D06 HRLM (8 - 10)</a:t>
            </a:r>
          </a:p>
        </p:txBody>
      </p:sp>
    </p:spTree>
    <p:extLst>
      <p:ext uri="{BB962C8B-B14F-4D97-AF65-F5344CB8AC3E}">
        <p14:creationId xmlns:p14="http://schemas.microsoft.com/office/powerpoint/2010/main" val="203927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2357-DF3C-49E1-9BA7-D9B8530B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What, if any, are the restrictions concerning transmission of language that may be considered indecent or obscene?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19871-9313-42E4-AC7B-356AEBB85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The FCC maintains a list of words that are not permitted to be used on amateur frequencies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Any such language is prohibited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The ITU maintains a list of words that are not permitted to be used on amateur frequencies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There is no such prohibition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(B) FCC Rule: [97.113(a)(4)] T1D06 HRLM (8 - 10)</a:t>
            </a:r>
          </a:p>
        </p:txBody>
      </p:sp>
    </p:spTree>
    <p:extLst>
      <p:ext uri="{BB962C8B-B14F-4D97-AF65-F5344CB8AC3E}">
        <p14:creationId xmlns:p14="http://schemas.microsoft.com/office/powerpoint/2010/main" val="400802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5E3D-85DC-4C18-B865-BA3A4B84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What types of amateur stations can automatically retransmit the signals of other amateur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82F8B-6C74-41E8-B901-A2D039DA2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Auxiliary, beacon, or Earth stations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Earth, repeater, or space stations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Beacon, repeater, or space stations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Repeater, auxiliary, or space stations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FCC Rule: [97.113(d)] T1D07 HRLM (8 - 11)</a:t>
            </a:r>
          </a:p>
        </p:txBody>
      </p:sp>
    </p:spTree>
    <p:extLst>
      <p:ext uri="{BB962C8B-B14F-4D97-AF65-F5344CB8AC3E}">
        <p14:creationId xmlns:p14="http://schemas.microsoft.com/office/powerpoint/2010/main" val="419085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38D2-9E4B-4599-AAA0-EFF437E0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What types of amateur stations can automatically retransmit the signals of other amateur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D2A88-FF57-4D0D-BBD9-B32BEE9DB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Auxiliary, beacon, or Earth stations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Earth, repeater, or space stations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Beacon, repeater, or space stations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Repeater, auxiliary, or space stations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(D) FCC Rule: [97.113(d)] T1D07 HRLM (8 - 11)</a:t>
            </a:r>
          </a:p>
        </p:txBody>
      </p:sp>
    </p:spTree>
    <p:extLst>
      <p:ext uri="{BB962C8B-B14F-4D97-AF65-F5344CB8AC3E}">
        <p14:creationId xmlns:p14="http://schemas.microsoft.com/office/powerpoint/2010/main" val="351102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5FA6-BE9F-454B-969D-1FAE2E63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In which of the following circumstances may the control operator of an amateur station receive compensation for operating that station?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B07AF-589E-42E4-8E2F-CC9687BCD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When the communication is related to the sale of amateur equipment by the control operator's employer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When the communication is incidental to classroom instruction at an educational institution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When the communication is made to obtain emergency information for a local broadcast station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FCC Rule: [97.113(a)(3)(iii)] T1D08 HRLM (8 - 10)</a:t>
            </a:r>
          </a:p>
        </p:txBody>
      </p:sp>
    </p:spTree>
    <p:extLst>
      <p:ext uri="{BB962C8B-B14F-4D97-AF65-F5344CB8AC3E}">
        <p14:creationId xmlns:p14="http://schemas.microsoft.com/office/powerpoint/2010/main" val="334891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DD03-6DC8-465F-ADE9-3C67057F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In which of the following circumstances may the control operator of an amateur station receive compensation for operating that station?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F559B-35B8-4ACE-85AE-D40D58769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When the communication is related to the sale of amateur equipment by the control operator's employer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When the communication is incidental to classroom instruction at an educational institution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When the communication is made to obtain emergency information for a local broadcast station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(B) FCC Rule: [97.113(a)(3)(iii)] T1D08 HRLM (8 - 10)</a:t>
            </a:r>
          </a:p>
        </p:txBody>
      </p:sp>
    </p:spTree>
    <p:extLst>
      <p:ext uri="{BB962C8B-B14F-4D97-AF65-F5344CB8AC3E}">
        <p14:creationId xmlns:p14="http://schemas.microsoft.com/office/powerpoint/2010/main" val="358485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EDAE-51A9-437B-BAD7-57C58C7D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When may amateur stations authorized to transmit information in support of broadcasting, program production, or news gathering, assuming no other means is available?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C5FA1-5BFC-40CA-AE5A-47FFB6D26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When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such communications are directly related to the immediate safety of human life or protection of property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hen broadcasting communications to or from the space shuttle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When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noncommercial programming is gathered and supplied exclusively to the National Public Radio network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Never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FCC Rule: [97.113(5)(b)] T1D09 HRLM (8 - 11)</a:t>
            </a:r>
          </a:p>
        </p:txBody>
      </p:sp>
    </p:spTree>
    <p:extLst>
      <p:ext uri="{BB962C8B-B14F-4D97-AF65-F5344CB8AC3E}">
        <p14:creationId xmlns:p14="http://schemas.microsoft.com/office/powerpoint/2010/main" val="3039605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ADFC-403E-435F-A012-8B076F47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When may amateur stations authorized to transmit information in support of broadcasting, program production, or news gathering, assuming no other means is available?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461A1-7851-405A-B3F3-A3910621B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When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such communications are directly related to the immediate safety of human life or protection of property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hen broadcasting communications to or from the space shuttle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When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noncommercial programming is gathered and supplied exclusively to the National Public Radio network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Never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(A) FCC Rule: [97.113(5)(b)] T1D09 HRLM (8 - 11)</a:t>
            </a:r>
          </a:p>
        </p:txBody>
      </p:sp>
    </p:spTree>
    <p:extLst>
      <p:ext uri="{BB962C8B-B14F-4D97-AF65-F5344CB8AC3E}">
        <p14:creationId xmlns:p14="http://schemas.microsoft.com/office/powerpoint/2010/main" val="1144844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CD17-35D4-4187-A509-C8717036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does the FCC define broadcasting for the Amateur Radio Service?</a:t>
            </a:r>
            <a:endParaRPr lang="en-US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95AB9-E81C-43ED-ACCF-E49071238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Two-way transmissions by amateur stations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Any transmission made by the licensed station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Transmission of messages directed only to amateur operators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Transmissions intended for reception by the general public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FCC Rule: [97.3(a)(10)] T1D10 HRLM (8 - 11)</a:t>
            </a:r>
          </a:p>
        </p:txBody>
      </p:sp>
    </p:spTree>
    <p:extLst>
      <p:ext uri="{BB962C8B-B14F-4D97-AF65-F5344CB8AC3E}">
        <p14:creationId xmlns:p14="http://schemas.microsoft.com/office/powerpoint/2010/main" val="77843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AFB5-7F5E-43F8-9E15-9C89F9F7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With which countries are FCC-licensed amateur radio stations prohibited from exchanging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4A0D0-C126-4700-91EA-F68B007D8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973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Any country whose administration has notified the International Telecommunications Union (ITU) that it objects to such communications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Any country whose administration has notified the American Radio Relay League (ARRL) that it objects to such communications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Any country banned from such communications by the International Amateur Radio Union (IARU) </a:t>
            </a:r>
          </a:p>
          <a:p>
            <a:pPr marL="0" indent="0"/>
            <a:r>
              <a:rPr lang="en-US" dirty="0">
                <a:latin typeface="+mn-lt"/>
              </a:rPr>
              <a:t>D. Any country banned from making such communications by the American Radio Relay League (ARRL)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(A) FCC Rule: [97.111(a)(1)] T1D01 HRLM (7 - 15)</a:t>
            </a:r>
          </a:p>
        </p:txBody>
      </p:sp>
    </p:spTree>
    <p:extLst>
      <p:ext uri="{BB962C8B-B14F-4D97-AF65-F5344CB8AC3E}">
        <p14:creationId xmlns:p14="http://schemas.microsoft.com/office/powerpoint/2010/main" val="2449896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61C5-C97D-437B-B947-D88629E0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does the FCC define broadcasting for the Amateur Radio Service?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4379E-6BDE-47B5-A220-E6E7088EA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Two-way transmissions by amateur stations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Any transmission made by the licensed station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Transmission of messages directed only to amateur operators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Transmissions intended for reception by the general public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(D) FCC Rule: [97.3(a)(10)] T1D10 HRLM (8 - 11)</a:t>
            </a:r>
          </a:p>
        </p:txBody>
      </p:sp>
    </p:spTree>
    <p:extLst>
      <p:ext uri="{BB962C8B-B14F-4D97-AF65-F5344CB8AC3E}">
        <p14:creationId xmlns:p14="http://schemas.microsoft.com/office/powerpoint/2010/main" val="3758342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7836-38DB-4165-9D65-4DEA5A6B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When may an amateur station transmit without on-the-air identification?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9903-B330-43AE-AB00-DC90023D5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A. When the transmissions are of a brief nature to make station adjustments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B. When the transmissions are unmodulated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C. When the transmitted power level is below 1 watt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D. When transmitting signals to control model craft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FCC Rule: [97.119(a)] T1D11 HRLM (8 - 3)</a:t>
            </a:r>
          </a:p>
        </p:txBody>
      </p:sp>
    </p:spTree>
    <p:extLst>
      <p:ext uri="{BB962C8B-B14F-4D97-AF65-F5344CB8AC3E}">
        <p14:creationId xmlns:p14="http://schemas.microsoft.com/office/powerpoint/2010/main" val="1479588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062E-C6FA-421A-9370-41384ABD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When may an amateur station transmit without on-the-air identification?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8CD55-9B56-4228-8358-F75A50A76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When the transmissions are of a brief nature to make station adjustments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When the transmissions are unmodulated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When the transmitted power level is below 1 watt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When transmitting signals to control model craft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(D) FCC Rule: [97.119(a)] T1D11 HRLM (8 - 3)</a:t>
            </a:r>
          </a:p>
          <a:p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0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E19D-79C8-498E-93F8-91DEAA08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Under which of the following circumstances may an amateur radio station make one-way transmissions?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1645C-1A39-4421-AEBB-EDC47CEB9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 all circumstances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Broadcasting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International Morse Code Practice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Telecommand or transmissions of telemetry</a:t>
            </a:r>
          </a:p>
          <a:p>
            <a:pPr marL="0" indent="0"/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FCC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Rule: [97.113(b),97.111(b)] T1D02 HRLM (8 - 11)</a:t>
            </a:r>
          </a:p>
        </p:txBody>
      </p:sp>
    </p:spTree>
    <p:extLst>
      <p:ext uri="{BB962C8B-B14F-4D97-AF65-F5344CB8AC3E}">
        <p14:creationId xmlns:p14="http://schemas.microsoft.com/office/powerpoint/2010/main" val="236652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E9FC-B991-4566-99A5-E7C6CFB4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Under which of the following circumstances may an amateur radio station make one-way transmissions?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CF28E-6CD2-4815-B749-BB71D62C5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 all circumstances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Broadcasting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International Morse Code Practice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Telecommand or transmissions of telemetry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(B) FCC Rule: [97.113(b),97.111(b)] T1D02 HRLM (8 - 11)</a:t>
            </a:r>
          </a:p>
        </p:txBody>
      </p:sp>
    </p:spTree>
    <p:extLst>
      <p:ext uri="{BB962C8B-B14F-4D97-AF65-F5344CB8AC3E}">
        <p14:creationId xmlns:p14="http://schemas.microsoft.com/office/powerpoint/2010/main" val="277146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7801-C5C2-446E-905A-7CBF24F1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When is it permissible to transmit messages encoded to hide their meaning?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5CDFB-4AF7-4E94-BA4D-12EC2BE27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Only during contests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Only when transmitting certain approved digital codes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Only when transmitting control commands to space stations or radio control craft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Never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FCC Rule: [97.211(b), 97.215(b), 97.114(a)(4)] T1D03 HRLM (8 - 11)</a:t>
            </a:r>
          </a:p>
        </p:txBody>
      </p:sp>
    </p:spTree>
    <p:extLst>
      <p:ext uri="{BB962C8B-B14F-4D97-AF65-F5344CB8AC3E}">
        <p14:creationId xmlns:p14="http://schemas.microsoft.com/office/powerpoint/2010/main" val="92392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3ED1-2721-485F-9EAD-BD45933B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When is it permissible to transmit messages encoded to hide their meaning?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A1C74-D803-4EE0-8751-1D9A0E8CC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Only during contests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Only when transmitting certain approved digital codes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Only when transmitting control commands to space stations or radio control craft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Never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(C) FCC Rule: [97.211(b), 97.215(b), 97.114(a)(4)] T1D03 HRLM (8 - 11)</a:t>
            </a:r>
          </a:p>
        </p:txBody>
      </p:sp>
    </p:spTree>
    <p:extLst>
      <p:ext uri="{BB962C8B-B14F-4D97-AF65-F5344CB8AC3E}">
        <p14:creationId xmlns:p14="http://schemas.microsoft.com/office/powerpoint/2010/main" val="307108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96F5-82B1-455E-9161-EF79EC32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Under what conditions is an amateur station authorized to transmit music using a phone emission?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FEACA-E0B0-4767-BF94-09AFD0C1A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When incidental to an authorized retransmission of manned spacecraft communications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When the music produces no spurious emissions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When transmissions are limited to less than three minutes per hour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D.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When the music is transmitted above 1280 MHz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FCC Rule: [97.113(a)(4), 97.113(c)] T1D04 HRLM (8 - 11)</a:t>
            </a:r>
          </a:p>
        </p:txBody>
      </p:sp>
    </p:spTree>
    <p:extLst>
      <p:ext uri="{BB962C8B-B14F-4D97-AF65-F5344CB8AC3E}">
        <p14:creationId xmlns:p14="http://schemas.microsoft.com/office/powerpoint/2010/main" val="90578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E354-5F31-4D04-8593-77C2239C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Under what conditions is an amateur station authorized to transmit music using a phone emission?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89E25-86A1-4A1C-BA54-2D7D04323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When incidental to an authorized retransmission of manned spacecraft communications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When the music produces no spurious emissions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When transmissions are limited to less than three minutes per hour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When the music is transmitted above 1280 MHz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(A) FCC Rule: [97.113(a)(4), 97.113(c)] T1D04 HRLM (8 - 11)</a:t>
            </a:r>
          </a:p>
        </p:txBody>
      </p:sp>
    </p:spTree>
    <p:extLst>
      <p:ext uri="{BB962C8B-B14F-4D97-AF65-F5344CB8AC3E}">
        <p14:creationId xmlns:p14="http://schemas.microsoft.com/office/powerpoint/2010/main" val="259805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67C5-2E28-4F73-8F2D-162DD2DB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When may amateur radio operators use their stations to notify other amateurs of the availability of equipment for sale or trade?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A78E1-ADAB-4611-AA4E-9191C4AE0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Never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When the equipment is not the personal property of either the station licensee, or the control operator, or their close relatives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When no profit is made on the sale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When selling amateur radio equipment and not on a regular basis</a:t>
            </a:r>
          </a:p>
          <a:p>
            <a:pPr marL="0" indent="0"/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FCC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Rule: [97.113(a)(3)(ii)] T1D05 HRLM (8 - 10)</a:t>
            </a:r>
          </a:p>
        </p:txBody>
      </p:sp>
    </p:spTree>
    <p:extLst>
      <p:ext uri="{BB962C8B-B14F-4D97-AF65-F5344CB8AC3E}">
        <p14:creationId xmlns:p14="http://schemas.microsoft.com/office/powerpoint/2010/main" val="1213115225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138</TotalTime>
  <Words>1751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With which countries are FCC-licensed amateur radio stations prohibited from exchanging communications?</vt:lpstr>
      <vt:lpstr>With which countries are FCC-licensed amateur radio stations prohibited from exchanging communications?</vt:lpstr>
      <vt:lpstr>Under which of the following circumstances may an amateur radio station make one-way transmissions?</vt:lpstr>
      <vt:lpstr>Under which of the following circumstances may an amateur radio station make one-way transmissions?</vt:lpstr>
      <vt:lpstr>When is it permissible to transmit messages encoded to hide their meaning?</vt:lpstr>
      <vt:lpstr>When is it permissible to transmit messages encoded to hide their meaning?</vt:lpstr>
      <vt:lpstr>Under what conditions is an amateur station authorized to transmit music using a phone emission?</vt:lpstr>
      <vt:lpstr>Under what conditions is an amateur station authorized to transmit music using a phone emission?</vt:lpstr>
      <vt:lpstr>When may amateur radio operators use their stations to notify other amateurs of the availability of equipment for sale or trade?</vt:lpstr>
      <vt:lpstr>When may amateur radio operators use their stations to notify other amateurs of the availability of equipment for sale or trade?</vt:lpstr>
      <vt:lpstr>What, if any, are the restrictions concerning transmission of language that may be considered indecent or obscene?</vt:lpstr>
      <vt:lpstr>What, if any, are the restrictions concerning transmission of language that may be considered indecent or obscene?</vt:lpstr>
      <vt:lpstr>What types of amateur stations can automatically retransmit the signals of other amateur stations?</vt:lpstr>
      <vt:lpstr>What types of amateur stations can automatically retransmit the signals of other amateur stations?</vt:lpstr>
      <vt:lpstr>In which of the following circumstances may the control operator of an amateur station receive compensation for operating that station? </vt:lpstr>
      <vt:lpstr>In which of the following circumstances may the control operator of an amateur station receive compensation for operating that station? </vt:lpstr>
      <vt:lpstr>When may amateur stations authorized to transmit information in support of broadcasting, program production, or news gathering, assuming no other means is available?</vt:lpstr>
      <vt:lpstr>When may amateur stations authorized to transmit information in support of broadcasting, program production, or news gathering, assuming no other means is available?</vt:lpstr>
      <vt:lpstr>How does the FCC define broadcasting for the Amateur Radio Service?</vt:lpstr>
      <vt:lpstr>How does the FCC define broadcasting for the Amateur Radio Service?</vt:lpstr>
      <vt:lpstr>When may an amateur station transmit without on-the-air identification?</vt:lpstr>
      <vt:lpstr>When may an amateur station transmit without on-the-air identification?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61</cp:revision>
  <dcterms:created xsi:type="dcterms:W3CDTF">2014-03-12T18:09:47Z</dcterms:created>
  <dcterms:modified xsi:type="dcterms:W3CDTF">2024-08-24T19:54:29Z</dcterms:modified>
</cp:coreProperties>
</file>