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A899-31F6-4EED-92D2-DD2E072E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For which license classes are new licenses currently available from the FCC?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3E61D-43B3-4F47-8994-1EBC20988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Novice, Technician, General, Amateur Extra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Technician, Technician Plus, General, Amateur Extra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Novice, Technician Plus, General, Advanced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Technician, General, Amateur Extra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[97.9(a), 97.17(a)] T1C01 HRLM (7 - 3)</a:t>
            </a:r>
          </a:p>
        </p:txBody>
      </p:sp>
    </p:spTree>
    <p:extLst>
      <p:ext uri="{BB962C8B-B14F-4D97-AF65-F5344CB8AC3E}">
        <p14:creationId xmlns:p14="http://schemas.microsoft.com/office/powerpoint/2010/main" val="209940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6C76-8629-48B5-A77D-32305E61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valid call sign for a Technician class amateur radio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9102-D71B-4933-84DF-9F1F49A75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KF1XXX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KA1X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W1XX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T1C05 HRLM (7 - 17)</a:t>
            </a:r>
          </a:p>
        </p:txBody>
      </p:sp>
    </p:spTree>
    <p:extLst>
      <p:ext uri="{BB962C8B-B14F-4D97-AF65-F5344CB8AC3E}">
        <p14:creationId xmlns:p14="http://schemas.microsoft.com/office/powerpoint/2010/main" val="239588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D9DE-CD54-4439-9A2A-2D849218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From which of the following locations may an FCC-licensed amateur station transmit?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D89A9-CB07-422F-95ED-CA94F4D11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From within any country that belongs to the International Telecommunications Union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From within any country that is a member of the United Nations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From anywhere within International Telecommunications Union (ITU) Regions 2 and 3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From any vessel or craft located in international waters and documented or registered in the United States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[97.5(a)(2)] T1C06 HRLM (7 - 15)</a:t>
            </a:r>
          </a:p>
        </p:txBody>
      </p:sp>
    </p:spTree>
    <p:extLst>
      <p:ext uri="{BB962C8B-B14F-4D97-AF65-F5344CB8AC3E}">
        <p14:creationId xmlns:p14="http://schemas.microsoft.com/office/powerpoint/2010/main" val="284045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D7B8-57D7-464B-8BA7-FE7809F7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From which of the following locations may an FCC-licensed amateur station transmit?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D474-708E-444A-9F2F-B75C72061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From within any country that belongs to the International Telecommunications Union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From within any country that is a member of the United Nations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From anywhere within International Telecommunications Union (ITU) Regions 2 and 3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From any vessel or craft located in international waters and documented or registered in the United States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[97.5(a)(2)] T1C06 HRLM (7 - 15)</a:t>
            </a:r>
          </a:p>
        </p:txBody>
      </p:sp>
    </p:spTree>
    <p:extLst>
      <p:ext uri="{BB962C8B-B14F-4D97-AF65-F5344CB8AC3E}">
        <p14:creationId xmlns:p14="http://schemas.microsoft.com/office/powerpoint/2010/main" val="100867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BFD8-B000-4CBF-8095-8032BA7A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can result in revocation of the station license or suspension of the operator license?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7E0A-DC7A-4A6A-B5C4-30FE06BC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inform the FCC of any changes in the amateur station following performance of an RF safety environmental evaluation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provide and maintain a correct email address with the FCC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obtain FCC type acceptance prior to using a home-built transmitter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have a copy of your license available at your station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FCC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Rule: [97.23] T1C07 HRLM (7 - 8)</a:t>
            </a:r>
          </a:p>
        </p:txBody>
      </p:sp>
    </p:spTree>
    <p:extLst>
      <p:ext uri="{BB962C8B-B14F-4D97-AF65-F5344CB8AC3E}">
        <p14:creationId xmlns:p14="http://schemas.microsoft.com/office/powerpoint/2010/main" val="426541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2418-3591-4522-8C00-9E3F233B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can result in revocation of the station license or suspension of the operator license?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0EF06-A019-40E9-8997-74300C6B7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inform the FCC of any changes in the amateur station following performance of an RF safety environmental evaluation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Failure to provide and maintain a correct email address with the FCC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obtain FCC type acceptance prior to using a home-built transmitter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Failure to have a copy of your license available at your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[97.23] T1C07 HRLM (7 - 8)</a:t>
            </a:r>
          </a:p>
        </p:txBody>
      </p:sp>
    </p:spTree>
    <p:extLst>
      <p:ext uri="{BB962C8B-B14F-4D97-AF65-F5344CB8AC3E}">
        <p14:creationId xmlns:p14="http://schemas.microsoft.com/office/powerpoint/2010/main" val="235046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18A-5E4C-4EC7-A6B8-92B20F81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normal term for an FCC-issued amateur radio license?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26F72-EB24-4AFC-9924-E667E8551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Five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Life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Ten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Twenty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[97.25] T1C08 HRLM (7 - 5)</a:t>
            </a:r>
          </a:p>
        </p:txBody>
      </p:sp>
    </p:spTree>
    <p:extLst>
      <p:ext uri="{BB962C8B-B14F-4D97-AF65-F5344CB8AC3E}">
        <p14:creationId xmlns:p14="http://schemas.microsoft.com/office/powerpoint/2010/main" val="198541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19A5-8FEA-4D09-A1B7-FA57DC63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normal term for an FCC-issued amateur radio license?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E96D8-2F61-4B9C-ABEE-C2EF83BB6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Five years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Life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Ten years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Twenty years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[97.25] T1C08 HRLM (7 - 5)</a:t>
            </a:r>
          </a:p>
        </p:txBody>
      </p:sp>
    </p:spTree>
    <p:extLst>
      <p:ext uri="{BB962C8B-B14F-4D97-AF65-F5344CB8AC3E}">
        <p14:creationId xmlns:p14="http://schemas.microsoft.com/office/powerpoint/2010/main" val="37956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86F2-77FB-4C41-A174-97DF74B6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grace period for renewal if an amateur license expires?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6EE66-88BE-4A0F-9721-2C3C093B7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Two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Three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Five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Ten years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[97.21(a)(b)] T1C09 HRLM (7 - 5)</a:t>
            </a:r>
          </a:p>
        </p:txBody>
      </p:sp>
    </p:spTree>
    <p:extLst>
      <p:ext uri="{BB962C8B-B14F-4D97-AF65-F5344CB8AC3E}">
        <p14:creationId xmlns:p14="http://schemas.microsoft.com/office/powerpoint/2010/main" val="353760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4B41-A31D-4077-BB6E-B1023805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grace period for renewal if an amateur license expires?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D369B-4263-43CE-854F-FD99DC463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Two years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Three years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Five years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Ten years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[97.21(a)(b)] T1C09 HRLM (7 - 5)</a:t>
            </a:r>
          </a:p>
        </p:txBody>
      </p:sp>
    </p:spTree>
    <p:extLst>
      <p:ext uri="{BB962C8B-B14F-4D97-AF65-F5344CB8AC3E}">
        <p14:creationId xmlns:p14="http://schemas.microsoft.com/office/powerpoint/2010/main" val="157361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5B0C-C61C-496C-809F-D7660A04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soon after passing the examination for your first amateur radio license </a:t>
            </a:r>
            <a:r>
              <a:rPr lang="en-US" dirty="0">
                <a:latin typeface="+mj-lt"/>
              </a:rPr>
              <a:t>may you transmit on the amateur radio bands?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71E39-7502-40BA-B6CA-9188801EF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Immediately on receiving your Certificate of Successful Completion of Examination (CSCE)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As soon as your operator/station license grant appears on the ARRL website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As soon as your operator/station license grant appears in the FCC’s license database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As soon as you receive your license in the mail from the FCC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[97.5a] T1C10 HRLM (7 - 5)</a:t>
            </a:r>
          </a:p>
        </p:txBody>
      </p:sp>
    </p:spTree>
    <p:extLst>
      <p:ext uri="{BB962C8B-B14F-4D97-AF65-F5344CB8AC3E}">
        <p14:creationId xmlns:p14="http://schemas.microsoft.com/office/powerpoint/2010/main" val="296116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C122-6C2D-47BC-9560-364A328C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For which license classes are new licenses currently available from the FCC?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7AEE-E259-4E28-A770-98809CC20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Novice, Technician, General, Amateur Extra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Technician, Technician Plus, General, Amateur Extra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Novice, Technician Plus, General, Advanced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Technician, General, Amateur Extra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[97.9(a), 97.17(a)] T1C01 HRLM (7 - 3)</a:t>
            </a:r>
          </a:p>
        </p:txBody>
      </p:sp>
    </p:spTree>
    <p:extLst>
      <p:ext uri="{BB962C8B-B14F-4D97-AF65-F5344CB8AC3E}">
        <p14:creationId xmlns:p14="http://schemas.microsoft.com/office/powerpoint/2010/main" val="170315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7BC8-6983-46BE-B111-20824652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soon after passing the examination for your first amateur radio license </a:t>
            </a:r>
            <a:r>
              <a:rPr lang="en-US" dirty="0">
                <a:latin typeface="+mj-lt"/>
              </a:rPr>
              <a:t>may you transmit on the amateur radio bands?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367B0-9A54-4B9A-A99C-BC9FCAC3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Immediately on receiving your Certificate of Successful Completion of Examination (CSCE)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As soon as your operator/station license grant appears on the ARRL website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As soon as your operator/station license grant appears in the FCC’s license database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As soon as you receive your license in the mail from the FCC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[97.5a] T1C10 HRLM (7 - 5)</a:t>
            </a:r>
          </a:p>
        </p:txBody>
      </p:sp>
    </p:spTree>
    <p:extLst>
      <p:ext uri="{BB962C8B-B14F-4D97-AF65-F5344CB8AC3E}">
        <p14:creationId xmlns:p14="http://schemas.microsoft.com/office/powerpoint/2010/main" val="302754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F845-1DAC-4F68-B53B-4319FD50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If your license has expired and is still within the allowable grace period, may you continue to </a:t>
            </a:r>
            <a:r>
              <a:rPr lang="en-US" dirty="0">
                <a:latin typeface="+mj-lt"/>
              </a:rPr>
              <a:t>transmit on the amateur radio bands?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B757-A5E4-4727-8EA5-A5866AAA8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Yes, for up to two years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Yes, as soon as you apply for renewal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Yes, for up to one year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No, you must wait until the license has been renewed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[97.21(b)] T1C11 HRLM (7 - 5)</a:t>
            </a:r>
          </a:p>
        </p:txBody>
      </p:sp>
    </p:spTree>
    <p:extLst>
      <p:ext uri="{BB962C8B-B14F-4D97-AF65-F5344CB8AC3E}">
        <p14:creationId xmlns:p14="http://schemas.microsoft.com/office/powerpoint/2010/main" val="318134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CC03-2F63-4601-9388-C4B6E695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If your license has expired and is still within the allowable grace period, may you continue to </a:t>
            </a:r>
            <a:r>
              <a:rPr lang="en-US" dirty="0">
                <a:latin typeface="+mj-lt"/>
              </a:rPr>
              <a:t>transmit on the amateur radio bands?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B87AD-B1EA-427C-B872-521ABE306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Yes, for up to two years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Yes, as soon as you apply for renewal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Yes, for up to one year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No, you must wait until the license has been renewed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[97.21(b)] T1C11 HRLM (7 - 5)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5AC7-B347-4E6D-BA11-D94BA18F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may select a desired call sign under the vanity call sign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E4835-69D2-4887-B8B1-99B7ECEF6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Only a licensed amateur with a General or Amateur Extra class license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Only a licensed amateur with an Amateur Extra class license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Only a licensed amateur who has been licensed continuously for more than 10 years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Any licensed amateur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[97.19] T1C02 HRLM (7 - 17)</a:t>
            </a:r>
          </a:p>
        </p:txBody>
      </p:sp>
    </p:spTree>
    <p:extLst>
      <p:ext uri="{BB962C8B-B14F-4D97-AF65-F5344CB8AC3E}">
        <p14:creationId xmlns:p14="http://schemas.microsoft.com/office/powerpoint/2010/main" val="318222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706B-69C8-4478-A373-FF141DB8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may select a desired call sign under the vanity call sign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5FB8F-E400-42B4-B8C5-9361D08D5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Only a licensed amateur with a General or Amateur Extra class license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Only a licensed amateur with an Amateur Extra class license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a licensed amateur who has been licensed continuously for more than 10 years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Any licensed amateur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[97.19] T1C02 HRLM (7 - 17)</a:t>
            </a:r>
          </a:p>
        </p:txBody>
      </p:sp>
    </p:spTree>
    <p:extLst>
      <p:ext uri="{BB962C8B-B14F-4D97-AF65-F5344CB8AC3E}">
        <p14:creationId xmlns:p14="http://schemas.microsoft.com/office/powerpoint/2010/main" val="279513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6FC6-649E-4452-A178-2EF3F772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types of international communications is an FCC-licensed amateur radio station permitted to make?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516EB-6233-4429-8098-EA63EDCAF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Communications incidental to the purposes of the Amateur Radio Service and remarks of a personal character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Communications incidental to conducting business or remarks of a personal nature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Only communications incidental to contest exchanges, all other communications are prohibited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Any communications that would be permitted by an international broadcast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[97.117] T1C03 HRLM (7 - 15)</a:t>
            </a:r>
          </a:p>
        </p:txBody>
      </p:sp>
    </p:spTree>
    <p:extLst>
      <p:ext uri="{BB962C8B-B14F-4D97-AF65-F5344CB8AC3E}">
        <p14:creationId xmlns:p14="http://schemas.microsoft.com/office/powerpoint/2010/main" val="180565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2952-7CB1-41CB-912A-4683B23D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types of international communications is an FCC-licensed amateur radio station permitted to make?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74F9D-8485-43D2-9B98-A562431D9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Communications incidental to the purposes of the Amateur Radio Service and remarks of a personal character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Communications incidental to conducting business or remarks of a personal nature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communications incidental to contest exchanges, all other communications are prohibited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Any communications that would be permitted by an international broadcast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[97.117] T1C03 HRLM (7 - 15)</a:t>
            </a:r>
          </a:p>
        </p:txBody>
      </p:sp>
    </p:spTree>
    <p:extLst>
      <p:ext uri="{BB962C8B-B14F-4D97-AF65-F5344CB8AC3E}">
        <p14:creationId xmlns:p14="http://schemas.microsoft.com/office/powerpoint/2010/main" val="419884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416F-658D-4EF2-B8E4-D34A5F54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may happen if the FCC is unable to reach you by email?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F040-F780-4CDE-9167-115C276BA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Fine and suspension of operator license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Revocation of the station license or suspension of the operator license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Revocation of access to the license record in the FCC system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Nothing; there is no such requirement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[97.23] T1C04 HRLM (7 - 8)</a:t>
            </a:r>
          </a:p>
        </p:txBody>
      </p:sp>
    </p:spTree>
    <p:extLst>
      <p:ext uri="{BB962C8B-B14F-4D97-AF65-F5344CB8AC3E}">
        <p14:creationId xmlns:p14="http://schemas.microsoft.com/office/powerpoint/2010/main" val="253452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C6F-64E9-4192-A8C8-2BFF53F5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may happen if the FCC is unable to reach you by email?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182E-4B8D-4E81-9560-F50A52BDB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Fine and suspension of operator license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Revocation of the station license or suspension of the operator license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Revocation of access to the license record in the FCC system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Nothing; there is no such requirement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[97.23] T1C04 HRLM (7 - 8)</a:t>
            </a:r>
          </a:p>
        </p:txBody>
      </p:sp>
    </p:spTree>
    <p:extLst>
      <p:ext uri="{BB962C8B-B14F-4D97-AF65-F5344CB8AC3E}">
        <p14:creationId xmlns:p14="http://schemas.microsoft.com/office/powerpoint/2010/main" val="72407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510E-625F-4479-A5E3-EAD7D760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valid call sign for a Technician class amateur radio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B157-445B-43F0-A670-06FD9393C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KF1XXX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KA1X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W1XX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T1C05 HRLM (7 - 17)</a:t>
            </a:r>
          </a:p>
        </p:txBody>
      </p:sp>
    </p:spTree>
    <p:extLst>
      <p:ext uri="{BB962C8B-B14F-4D97-AF65-F5344CB8AC3E}">
        <p14:creationId xmlns:p14="http://schemas.microsoft.com/office/powerpoint/2010/main" val="215574969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1197</TotalTime>
  <Words>1562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For which license classes are new licenses currently available from the FCC?</vt:lpstr>
      <vt:lpstr>For which license classes are new licenses currently available from the FCC?</vt:lpstr>
      <vt:lpstr>Who may select a desired call sign under the vanity call sign rules?</vt:lpstr>
      <vt:lpstr>Who may select a desired call sign under the vanity call sign rules?</vt:lpstr>
      <vt:lpstr>What types of international communications is an FCC-licensed amateur radio station permitted to make?</vt:lpstr>
      <vt:lpstr>What types of international communications is an FCC-licensed amateur radio station permitted to make?</vt:lpstr>
      <vt:lpstr>What may happen if the FCC is unable to reach you by email?</vt:lpstr>
      <vt:lpstr>What may happen if the FCC is unable to reach you by email?</vt:lpstr>
      <vt:lpstr>Which of the following is a valid call sign for a Technician class amateur radio station?</vt:lpstr>
      <vt:lpstr>Which of the following is a valid call sign for a Technician class amateur radio station?</vt:lpstr>
      <vt:lpstr>From which of the following locations may an FCC-licensed amateur station transmit?</vt:lpstr>
      <vt:lpstr>From which of the following locations may an FCC-licensed amateur station transmit?</vt:lpstr>
      <vt:lpstr>Which of the following can result in revocation of the station license or suspension of the operator license?</vt:lpstr>
      <vt:lpstr>Which of the following can result in revocation of the station license or suspension of the operator license?</vt:lpstr>
      <vt:lpstr>What is the normal term for an FCC-issued amateur radio license?</vt:lpstr>
      <vt:lpstr>What is the normal term for an FCC-issued amateur radio license?</vt:lpstr>
      <vt:lpstr>What is the grace period for renewal if an amateur license expires?</vt:lpstr>
      <vt:lpstr>What is the grace period for renewal if an amateur license expires?</vt:lpstr>
      <vt:lpstr>How soon after passing the examination for your first amateur radio license may you transmit on the amateur radio bands?</vt:lpstr>
      <vt:lpstr>How soon after passing the examination for your first amateur radio license may you transmit on the amateur radio bands?</vt:lpstr>
      <vt:lpstr>If your license has expired and is still within the allowable grace period, may you continue to transmit on the amateur radio bands?</vt:lpstr>
      <vt:lpstr>If your license has expired and is still within the allowable grace period, may you continue to transmit on the amateur radio bands?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56</cp:revision>
  <dcterms:created xsi:type="dcterms:W3CDTF">2014-03-12T18:09:47Z</dcterms:created>
  <dcterms:modified xsi:type="dcterms:W3CDTF">2024-08-24T19:50:54Z</dcterms:modified>
</cp:coreProperties>
</file>