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0114-9CA5-4D5E-9B3F-99ED2F84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part of the Basis and Purpose of the Amateur Radio Service?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4C8F2-143E-4DAB-8D07-FD052F085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Providing personal radio communications for as many citizens as possible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Providing communications for international non-profit organizations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Advancing skills in the technical and communication phases of the radio art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[97.1] T1A01 HRLM (7 - 2)</a:t>
            </a:r>
          </a:p>
        </p:txBody>
      </p:sp>
    </p:spTree>
    <p:extLst>
      <p:ext uri="{BB962C8B-B14F-4D97-AF65-F5344CB8AC3E}">
        <p14:creationId xmlns:p14="http://schemas.microsoft.com/office/powerpoint/2010/main" val="11504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6BC2-E448-4A6A-A2D7-986EE417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proves that the FCC has issued an operator/primary license grant?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2386-8EC0-4A8A-AAAC-285BA0D66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j-lt"/>
              </a:rPr>
              <a:t>A printed copy of the certificate of successful completion of examination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j-lt"/>
              </a:rPr>
              <a:t>An email notification from the NCVEC granting the license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The license appears in the FCC ULS database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j-lt"/>
              </a:rPr>
              <a:t>All these choices are correct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[97.7] T1A05 HRLM (7 - 5)</a:t>
            </a:r>
          </a:p>
        </p:txBody>
      </p:sp>
    </p:spTree>
    <p:extLst>
      <p:ext uri="{BB962C8B-B14F-4D97-AF65-F5344CB8AC3E}">
        <p14:creationId xmlns:p14="http://schemas.microsoft.com/office/powerpoint/2010/main" val="157728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5731-3FB8-45A0-8E24-98DE891B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FCC Part 97 definition of a "beacon"?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6FB11-0B15-498D-BDDC-8AF0350B2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government transmitter marking the amateur radio band edges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bulletin sent by the FCC to announce a national emergency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+mj-lt"/>
              </a:rPr>
              <a:t>C</a:t>
            </a:r>
            <a:r>
              <a:rPr lang="en-US" dirty="0">
                <a:latin typeface="+mj-lt"/>
              </a:rPr>
              <a:t>. A continuous transmission of weather information authorized in the amateur bands by the National Weather Service</a:t>
            </a:r>
          </a:p>
          <a:p>
            <a:r>
              <a:rPr lang="en-US" dirty="0">
                <a:latin typeface="+mj-lt"/>
              </a:rPr>
              <a:t>D. An amateur station transmitting communications for the purposes of observing propagation or related experimental activities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+mj-lt"/>
              </a:rPr>
              <a:t>FCC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Rule: [97.3(a)(9)] T1A06 HRLM (7 - 11)</a:t>
            </a:r>
          </a:p>
        </p:txBody>
      </p:sp>
    </p:spTree>
    <p:extLst>
      <p:ext uri="{BB962C8B-B14F-4D97-AF65-F5344CB8AC3E}">
        <p14:creationId xmlns:p14="http://schemas.microsoft.com/office/powerpoint/2010/main" val="168763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D7B2-8444-479C-9981-02C137E7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FCC Part 97 definition of a "beacon"?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0D849-9AAF-4863-B710-D80711265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government transmitter marking the amateur radio band edges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bulletin sent by the FCC to announce a national emergency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+mj-lt"/>
              </a:rPr>
              <a:t>C</a:t>
            </a:r>
            <a:r>
              <a:rPr lang="en-US" dirty="0">
                <a:latin typeface="+mj-lt"/>
              </a:rPr>
              <a:t>. A continuous transmission of weather information authorized in the amateur bands by the National Weather Service</a:t>
            </a:r>
          </a:p>
          <a:p>
            <a:r>
              <a:rPr lang="en-US" dirty="0">
                <a:latin typeface="+mj-lt"/>
              </a:rPr>
              <a:t>D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. An amateur station transmitting communications for the purposes of observing propagation or related experimental activities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+mj-lt"/>
              </a:rPr>
              <a:t>(D) FCC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Rule: [97.3(a)(9)] T1A06 HRLM (7 - 11)</a:t>
            </a:r>
          </a:p>
        </p:txBody>
      </p:sp>
    </p:spTree>
    <p:extLst>
      <p:ext uri="{BB962C8B-B14F-4D97-AF65-F5344CB8AC3E}">
        <p14:creationId xmlns:p14="http://schemas.microsoft.com/office/powerpoint/2010/main" val="160983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6990-0208-4A56-AE07-22123F5D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FCC Part 97 definition of a "space station"?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F659F-46FA-482C-A430-FF9872BC6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Any satellite orbiting the earth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manned satellite orbiting the earth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amateur station located more than 50 km above the Earth's surface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amateur station using amateur radio satellites for relay of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[97.3(a)(41)] T1A07 HRLM (6 - 23)</a:t>
            </a:r>
          </a:p>
        </p:txBody>
      </p:sp>
    </p:spTree>
    <p:extLst>
      <p:ext uri="{BB962C8B-B14F-4D97-AF65-F5344CB8AC3E}">
        <p14:creationId xmlns:p14="http://schemas.microsoft.com/office/powerpoint/2010/main" val="106684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8040-B2A0-4E57-8E82-2F8FC162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FCC Part 97 definition of a "space station"?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BE802-D373-48A2-AAAF-933DA8ECC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Any satellite orbiting the earth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manned satellite orbiting the earth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An amateur station located more than 50 km above the Earth's surface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amateur station using amateur radio satellites for relay of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[97.3(a)(41)] T1A07 HRLM (6 - 23)</a:t>
            </a:r>
          </a:p>
        </p:txBody>
      </p:sp>
    </p:spTree>
    <p:extLst>
      <p:ext uri="{BB962C8B-B14F-4D97-AF65-F5344CB8AC3E}">
        <p14:creationId xmlns:p14="http://schemas.microsoft.com/office/powerpoint/2010/main" val="143478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D229-10D7-488E-9D7B-89C3D0C4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entities recommends transmit/receive channels and other parameters for auxiliary and repeater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EEE2A-46E0-4B30-8789-D9E2F9F01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Frequency Spectrum Manager appointed by the FCC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Volunteer Frequency Coordinator recognized by local amateurs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FCC Regional Field Office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International Telecommunications Union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[97.3(a)(22)] T1A08 HRLM (7 - 13)</a:t>
            </a:r>
          </a:p>
        </p:txBody>
      </p:sp>
    </p:spTree>
    <p:extLst>
      <p:ext uri="{BB962C8B-B14F-4D97-AF65-F5344CB8AC3E}">
        <p14:creationId xmlns:p14="http://schemas.microsoft.com/office/powerpoint/2010/main" val="329132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DDC0-DA43-4BF4-887D-9CA54F1C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entities recommends transmit/receive channels and other parameters for auxiliary and repeater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BF87A-7C3C-4D16-B579-94AF57317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Frequency Spectrum Manager appointed by the FCC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Volunteer Frequency Coordinator recognized by local amateurs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FCC Regional Field Office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International Telecommunications Union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[97.3(a)(22)] T1A08 HRLM (7 - 13)</a:t>
            </a:r>
          </a:p>
        </p:txBody>
      </p:sp>
    </p:spTree>
    <p:extLst>
      <p:ext uri="{BB962C8B-B14F-4D97-AF65-F5344CB8AC3E}">
        <p14:creationId xmlns:p14="http://schemas.microsoft.com/office/powerpoint/2010/main" val="386231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39C3-7DDF-4B23-85EC-125FBF82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selects a Frequency Coordinator?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B781D-C788-45AF-ABE3-8CCF8CDD1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FCC Office of Spectrum Management and Coordination Policy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local chapter of the Office of National Council of Independent Frequency Coordinators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Amateur operators in a local or regional area whose stations are eligible to be repeater or auxiliary stations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FCC Regional Field Office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[97.3(a)(22)] T1A09 HRLM (7 - 13)</a:t>
            </a:r>
          </a:p>
        </p:txBody>
      </p:sp>
    </p:spTree>
    <p:extLst>
      <p:ext uri="{BB962C8B-B14F-4D97-AF65-F5344CB8AC3E}">
        <p14:creationId xmlns:p14="http://schemas.microsoft.com/office/powerpoint/2010/main" val="41889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C009-F923-4178-8675-9420E406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selects a Frequency Coordinator?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2C696-7EC1-470A-9F47-48BB47434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FCC Office of Spectrum Management and Coordination Policy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local chapter of the Office of National Council of Independent Frequency Coordinators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Amateur operators in a local or regional area whose stations are eligible to be repeater or auxiliary stations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FCC Regional Field Office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[97.3(a)(22)] T1A09 HRLM (7 - 13)</a:t>
            </a:r>
          </a:p>
        </p:txBody>
      </p:sp>
    </p:spTree>
    <p:extLst>
      <p:ext uri="{BB962C8B-B14F-4D97-AF65-F5344CB8AC3E}">
        <p14:creationId xmlns:p14="http://schemas.microsoft.com/office/powerpoint/2010/main" val="355630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467F-D6F7-49B1-8518-DEEC2849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Radio Amateur Civil Emergency Service (RACES)?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13CF9-D9C4-4CB8-B0E5-679F79747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radio service using amateur frequencies for emergency management or civil defense communications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radio service using amateur stations for emergency management or civil defense communications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emergency service using amateur operators certified by a civil defense organization as being enrolled in that organization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[97.3(a)(38), 97.407] T1A10 HRLM (6 - 18)</a:t>
            </a:r>
          </a:p>
        </p:txBody>
      </p:sp>
    </p:spTree>
    <p:extLst>
      <p:ext uri="{BB962C8B-B14F-4D97-AF65-F5344CB8AC3E}">
        <p14:creationId xmlns:p14="http://schemas.microsoft.com/office/powerpoint/2010/main" val="3130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BF0F-17EE-439C-8064-E090A211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part of the Basis and Purpose of the Amateur Radio Service?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9AF97-B8C5-44A7-8269-3283B258A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Providing personal radio communications for as many citizens as possible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Providing communications for international non-profit organizations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Advancing skills in the technical and communication phases of the radio art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[97.1] T1A01 HRLM (7 - 2)</a:t>
            </a:r>
          </a:p>
        </p:txBody>
      </p:sp>
    </p:spTree>
    <p:extLst>
      <p:ext uri="{BB962C8B-B14F-4D97-AF65-F5344CB8AC3E}">
        <p14:creationId xmlns:p14="http://schemas.microsoft.com/office/powerpoint/2010/main" val="2863986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0B7B-F5F7-4006-9465-3BBA7435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Radio Amateur Civil Emergency Service (RACES)?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394A8-CAE7-4492-832C-243D02DC0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radio service using amateur frequencies for emergency management or civil defense communications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radio service using amateur stations for emergency management or civil defense communications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emergency service using amateur operators certified by a civil defense organization as being enrolled in that organization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[97.3(a)(38), 97.407] T1A10 HRLM (6 - 18)</a:t>
            </a:r>
          </a:p>
        </p:txBody>
      </p:sp>
    </p:spTree>
    <p:extLst>
      <p:ext uri="{BB962C8B-B14F-4D97-AF65-F5344CB8AC3E}">
        <p14:creationId xmlns:p14="http://schemas.microsoft.com/office/powerpoint/2010/main" val="52248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BD17-76E6-43A9-9CB0-7B4F4A69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When is willful interference to other amateur radio stations permitted?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CC070-F1F5-476C-88C9-48727C4E0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 stop another amateur station which is breaking the FCC rules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At no time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When making short test transmissions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At any time, stations in the Amateur Radio Service are not protected from willful interference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[97.101(d)] T1A11 HRLM (8 - 5)</a:t>
            </a:r>
          </a:p>
        </p:txBody>
      </p:sp>
    </p:spTree>
    <p:extLst>
      <p:ext uri="{BB962C8B-B14F-4D97-AF65-F5344CB8AC3E}">
        <p14:creationId xmlns:p14="http://schemas.microsoft.com/office/powerpoint/2010/main" val="230609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3B28-7399-4E09-9CC0-99FBCD3D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When is willful interference to other amateur radio stations permitted?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D7DA5-FA0D-4B6C-BE15-3310B95FF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 stop another amateur station which is breaking the FCC rules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At no time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When making short test transmissions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At any time, stations in the Amateur Radio Service are not protected from willful interference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[97.101(d)] T1A11 HRLM (8 - 5)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3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373D-C2CC-41EA-9ED0-52B864ED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agency regulates and enforces the rules for the Amateur Radio Service in the United States?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DEF9-01B1-49CA-BB22-2E929946D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FEMA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Homeland Security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FCC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[97.1] T1A02 HRLM (7 - 1)</a:t>
            </a:r>
          </a:p>
        </p:txBody>
      </p:sp>
    </p:spTree>
    <p:extLst>
      <p:ext uri="{BB962C8B-B14F-4D97-AF65-F5344CB8AC3E}">
        <p14:creationId xmlns:p14="http://schemas.microsoft.com/office/powerpoint/2010/main" val="258276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BCB7-23D0-4910-BE24-59A3C440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agency regulates and enforces the rules for the Amateur Radio Service in the United States?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2028B-E74E-4B6C-8C57-85B93357C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FEMA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Homeland Security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 FCC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[97.1] T1A02 HRLM (7 - 1)</a:t>
            </a:r>
          </a:p>
        </p:txBody>
      </p:sp>
    </p:spTree>
    <p:extLst>
      <p:ext uri="{BB962C8B-B14F-4D97-AF65-F5344CB8AC3E}">
        <p14:creationId xmlns:p14="http://schemas.microsoft.com/office/powerpoint/2010/main" val="157067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18D0-33DB-4414-A88C-3A8AF4A7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 the FCC rules state regarding the use of a phonetic alphabet for station identification in the Amateur Radio Service?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A36DA-6D24-4E11-A80C-B1A2A1789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is required when transmitting emergency messages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is encouraged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is required when in contact with foreign stations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[97.119(b)(2)] T1A03 HRLM (8 - 3)</a:t>
            </a:r>
          </a:p>
        </p:txBody>
      </p:sp>
    </p:spTree>
    <p:extLst>
      <p:ext uri="{BB962C8B-B14F-4D97-AF65-F5344CB8AC3E}">
        <p14:creationId xmlns:p14="http://schemas.microsoft.com/office/powerpoint/2010/main" val="356124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2E81-4044-4609-96A2-51D90EB9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 the FCC rules state regarding the use of a phonetic alphabet for station identification in the Amateur Radio Service?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A965-61A4-4C03-B138-4EAC0B5B5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is required when transmitting emergency messages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It is encouraged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It is required when in contact with foreign stations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(B) FCC Rule: [97.119(b)(2)] T1A03 HRLM (8 - 3)</a:t>
            </a:r>
          </a:p>
        </p:txBody>
      </p:sp>
    </p:spTree>
    <p:extLst>
      <p:ext uri="{BB962C8B-B14F-4D97-AF65-F5344CB8AC3E}">
        <p14:creationId xmlns:p14="http://schemas.microsoft.com/office/powerpoint/2010/main" val="50692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7017-3EB5-46CC-9748-90BACA33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many operator/primary station license grants may be held by any one person?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E21A1-9D4C-4F57-B427-4E100AA65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One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No more than two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One for each band on which the person plans to operate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One for each permanent station location from which the person plans to operate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[97.5(b)(1)] T1A04 HRLM (7 - 3)</a:t>
            </a:r>
          </a:p>
        </p:txBody>
      </p:sp>
    </p:spTree>
    <p:extLst>
      <p:ext uri="{BB962C8B-B14F-4D97-AF65-F5344CB8AC3E}">
        <p14:creationId xmlns:p14="http://schemas.microsoft.com/office/powerpoint/2010/main" val="266982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F73A-32EE-460D-BB74-50EBA7D3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many operator/primary station license grants may be held by any one person?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44C61-6AF5-4C29-8282-4C5647D7E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One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No more than two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One for each band on which the person plans to operate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One for each permanent station location from which the person plans to operate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[97.5(b)(1)] T1A04 HRLM (7 - 3)</a:t>
            </a:r>
          </a:p>
        </p:txBody>
      </p:sp>
    </p:spTree>
    <p:extLst>
      <p:ext uri="{BB962C8B-B14F-4D97-AF65-F5344CB8AC3E}">
        <p14:creationId xmlns:p14="http://schemas.microsoft.com/office/powerpoint/2010/main" val="130293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3A4B-B857-4476-BBF0-A278C54A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proves that the FCC has issued an operator/primary license grant?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14A14-1514-446C-A6FF-66E334B78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j-lt"/>
              </a:rPr>
              <a:t>A printed copy of the certificate of successful completion of examination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j-lt"/>
              </a:rPr>
              <a:t>An email notification from the NCVEC granting the license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j-lt"/>
              </a:rPr>
              <a:t>The license appears in the FCC ULS database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j-lt"/>
              </a:rPr>
              <a:t>All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[97.7] T1A05 HRLM (7 - 5)</a:t>
            </a:r>
          </a:p>
        </p:txBody>
      </p:sp>
    </p:spTree>
    <p:extLst>
      <p:ext uri="{BB962C8B-B14F-4D97-AF65-F5344CB8AC3E}">
        <p14:creationId xmlns:p14="http://schemas.microsoft.com/office/powerpoint/2010/main" val="2922854439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170</TotalTime>
  <Words>1575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Which of the following is part of the Basis and Purpose of the Amateur Radio Service?</vt:lpstr>
      <vt:lpstr>Which of the following is part of the Basis and Purpose of the Amateur Radio Service?</vt:lpstr>
      <vt:lpstr>Which agency regulates and enforces the rules for the Amateur Radio Service in the United States?</vt:lpstr>
      <vt:lpstr>Which agency regulates and enforces the rules for the Amateur Radio Service in the United States?</vt:lpstr>
      <vt:lpstr>What do the FCC rules state regarding the use of a phonetic alphabet for station identification in the Amateur Radio Service?</vt:lpstr>
      <vt:lpstr>What do the FCC rules state regarding the use of a phonetic alphabet for station identification in the Amateur Radio Service?</vt:lpstr>
      <vt:lpstr>How many operator/primary station license grants may be held by any one person?</vt:lpstr>
      <vt:lpstr>How many operator/primary station license grants may be held by any one person?</vt:lpstr>
      <vt:lpstr>What proves that the FCC has issued an operator/primary license grant?</vt:lpstr>
      <vt:lpstr>What proves that the FCC has issued an operator/primary license grant?</vt:lpstr>
      <vt:lpstr>What is the FCC Part 97 definition of a "beacon"?</vt:lpstr>
      <vt:lpstr>What is the FCC Part 97 definition of a "beacon"?</vt:lpstr>
      <vt:lpstr>What is the FCC Part 97 definition of a "space station"?</vt:lpstr>
      <vt:lpstr>What is the FCC Part 97 definition of a "space station"?</vt:lpstr>
      <vt:lpstr>Which of the following entities recommends transmit/receive channels and other parameters for auxiliary and repeater stations?</vt:lpstr>
      <vt:lpstr>Which of the following entities recommends transmit/receive channels and other parameters for auxiliary and repeater stations?</vt:lpstr>
      <vt:lpstr>Who selects a Frequency Coordinator?</vt:lpstr>
      <vt:lpstr>Who selects a Frequency Coordinator?</vt:lpstr>
      <vt:lpstr>What is the Radio Amateur Civil Emergency Service (RACES)?</vt:lpstr>
      <vt:lpstr>What is the Radio Amateur Civil Emergency Service (RACES)?</vt:lpstr>
      <vt:lpstr>When is willful interference to other amateur radio stations permitted?</vt:lpstr>
      <vt:lpstr>When is willful interference to other amateur radio stations permitted?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51</cp:revision>
  <dcterms:created xsi:type="dcterms:W3CDTF">2014-03-12T18:09:47Z</dcterms:created>
  <dcterms:modified xsi:type="dcterms:W3CDTF">2024-08-24T19:44:45Z</dcterms:modified>
</cp:coreProperties>
</file>