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2CBE-DFD2-4D64-8DA1-CDB45090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 of radiation are VHF and UHF radio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65720-F9F2-46DA-B1D7-DB405E3D3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Gamma radiation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Ionizing radiation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Alpha radiation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Non-ionizing radiation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T0C01 HRLM (9 - 11)</a:t>
            </a:r>
          </a:p>
        </p:txBody>
      </p:sp>
    </p:spTree>
    <p:extLst>
      <p:ext uri="{BB962C8B-B14F-4D97-AF65-F5344CB8AC3E}">
        <p14:creationId xmlns:p14="http://schemas.microsoft.com/office/powerpoint/2010/main" val="326871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45D6-A492-4663-92F1-57F223A1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Why do exposure limits vary with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A3715-E58B-4C20-BFAD-94E3320E4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Lower frequency RF fields have more energy than higher frequency fields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Lower frequency RF fields do not penetrate the human body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Higher frequency RF fields are transient in nature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The human body absorbs more RF energy at some frequencies than at others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T0C05 HRLM (9 - 11)</a:t>
            </a:r>
          </a:p>
        </p:txBody>
      </p:sp>
    </p:spTree>
    <p:extLst>
      <p:ext uri="{BB962C8B-B14F-4D97-AF65-F5344CB8AC3E}">
        <p14:creationId xmlns:p14="http://schemas.microsoft.com/office/powerpoint/2010/main" val="2454619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3BD4-EDA2-4D8E-AF5A-64BBAFD0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an acceptable method to determine that your station complies with FCC RF exposure regulations?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578A2-53B5-4D37-B100-6CD2BB126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By calculation based on FCC OET Bulletin 65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By calculation based on computer modeling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By measurement of field strength using calibrated equipment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T0C06 HRLM (9 - 14)</a:t>
            </a:r>
          </a:p>
        </p:txBody>
      </p:sp>
    </p:spTree>
    <p:extLst>
      <p:ext uri="{BB962C8B-B14F-4D97-AF65-F5344CB8AC3E}">
        <p14:creationId xmlns:p14="http://schemas.microsoft.com/office/powerpoint/2010/main" val="116956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42EB-DB62-43CB-ABCE-9D6D449E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an acceptable method to determine that your station complies with FCC RF exposure regulations?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EC7B3-ACF5-4E8C-9303-611EAF363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By calculation based on FCC OET Bulletin 65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By calculation based on computer modeling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By measurement of field strength using calibrated equipment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T0C06 HRLM (9 - 14)</a:t>
            </a:r>
          </a:p>
        </p:txBody>
      </p:sp>
    </p:spTree>
    <p:extLst>
      <p:ext uri="{BB962C8B-B14F-4D97-AF65-F5344CB8AC3E}">
        <p14:creationId xmlns:p14="http://schemas.microsoft.com/office/powerpoint/2010/main" val="212315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70DC-B414-440A-A1C9-7B9B8522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hazard is created by touching an antenna during a transmission?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40725-A3EF-41C2-AC59-EF3E26921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Electrocution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RF burn to skin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Radiation poisoning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T0C07 HRLM (9 - 11)</a:t>
            </a:r>
          </a:p>
        </p:txBody>
      </p:sp>
    </p:spTree>
    <p:extLst>
      <p:ext uri="{BB962C8B-B14F-4D97-AF65-F5344CB8AC3E}">
        <p14:creationId xmlns:p14="http://schemas.microsoft.com/office/powerpoint/2010/main" val="25240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F3C3-9DE4-4AE4-B9AE-9C0710C6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hazard is created by touching an antenna during a transmission?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3601C-DFEF-4BA8-A36F-8DFD878C2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Electrocution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RF burn to skin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Radiation poisoning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T0C07 HRLM (9 - 11)</a:t>
            </a:r>
          </a:p>
        </p:txBody>
      </p:sp>
    </p:spTree>
    <p:extLst>
      <p:ext uri="{BB962C8B-B14F-4D97-AF65-F5344CB8AC3E}">
        <p14:creationId xmlns:p14="http://schemas.microsoft.com/office/powerpoint/2010/main" val="105119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DFF7-D1A6-4DAE-B011-6F69D942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actions can reduce exposure to RF radiation?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A615A-84E1-463A-83A4-00964BC70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Relocate antennas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Relocate the transmitter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Increase the duty cycle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T0C08 HRLM (9 - 14)</a:t>
            </a:r>
          </a:p>
        </p:txBody>
      </p:sp>
    </p:spTree>
    <p:extLst>
      <p:ext uri="{BB962C8B-B14F-4D97-AF65-F5344CB8AC3E}">
        <p14:creationId xmlns:p14="http://schemas.microsoft.com/office/powerpoint/2010/main" val="54917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F535-86D3-4648-BF1C-ECA462F5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actions can reduce exposure to RF radiation?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BC0C4-0B5A-4EBF-928A-9C7193BFB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Relocate antennas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Relocate the transmitter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Increase the duty cycle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T0C08 HRLM (9 - 14)</a:t>
            </a:r>
          </a:p>
        </p:txBody>
      </p:sp>
    </p:spTree>
    <p:extLst>
      <p:ext uri="{BB962C8B-B14F-4D97-AF65-F5344CB8AC3E}">
        <p14:creationId xmlns:p14="http://schemas.microsoft.com/office/powerpoint/2010/main" val="4137439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4DF1-A874-484A-82C4-E3C8A443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can you make sure your station stays in compliance with RF safety regulations?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89DAE-FAFA-47C7-B5F9-8A333DD33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By informing the FCC of any changes made in your station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By re-evaluating the station whenever an item of equipment is changed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By making sure your antennas have low SWR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T0C09 HRLM (9 - 14)</a:t>
            </a:r>
          </a:p>
        </p:txBody>
      </p:sp>
    </p:spTree>
    <p:extLst>
      <p:ext uri="{BB962C8B-B14F-4D97-AF65-F5344CB8AC3E}">
        <p14:creationId xmlns:p14="http://schemas.microsoft.com/office/powerpoint/2010/main" val="1994759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527D-E2FE-4CB1-840E-A9AF7765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can you make sure your station stays in compliance with RF safety regulations?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75822-D295-4257-AA8B-5D8B0416F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By informing the FCC of any changes made in your station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By re-evaluating the station whenever an item of equipment is changed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By making sure your antennas have low SWR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T0C09 HRLM (9 - 14)</a:t>
            </a:r>
          </a:p>
        </p:txBody>
      </p:sp>
    </p:spTree>
    <p:extLst>
      <p:ext uri="{BB962C8B-B14F-4D97-AF65-F5344CB8AC3E}">
        <p14:creationId xmlns:p14="http://schemas.microsoft.com/office/powerpoint/2010/main" val="4275216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3D59-3CB4-465F-A724-269A90D9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Why is duty cycle one of the factors used to determine safe RF radiation exposure levels?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2D4A4-955F-447E-8A3B-52AC0A4F6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affects the average exposure to radiation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affects the peak exposure to radiation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It takes into account the antenna feed line loss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It takes into account the thermal effects of the final amplifier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T0C10 HRLM (9 - 13)</a:t>
            </a:r>
          </a:p>
        </p:txBody>
      </p:sp>
    </p:spTree>
    <p:extLst>
      <p:ext uri="{BB962C8B-B14F-4D97-AF65-F5344CB8AC3E}">
        <p14:creationId xmlns:p14="http://schemas.microsoft.com/office/powerpoint/2010/main" val="334187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466E-5B60-4893-A647-14EEA691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 of radiation are VHF and UHF radio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9C939-C2AA-42CD-A6FF-748F5F804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Gamma radiation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Ionizing radiation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Alpha radiation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Non-ionizing radiation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T0C01 HRLM (9 - 11)</a:t>
            </a:r>
          </a:p>
        </p:txBody>
      </p:sp>
    </p:spTree>
    <p:extLst>
      <p:ext uri="{BB962C8B-B14F-4D97-AF65-F5344CB8AC3E}">
        <p14:creationId xmlns:p14="http://schemas.microsoft.com/office/powerpoint/2010/main" val="1081191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3A8B-36D4-422F-B3D5-0136A6F4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Why is duty cycle one of the factors used to determine safe RF radiation exposure levels?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D0120-50AA-490A-95A2-98AF42A19C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It affects the average exposure to radiation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affects the peak exposure to radiation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It takes into account the antenna feed line loss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It takes into account the thermal effects of the final amplifier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T0C10 HRLM (9 - 13)</a:t>
            </a:r>
          </a:p>
        </p:txBody>
      </p:sp>
    </p:spTree>
    <p:extLst>
      <p:ext uri="{BB962C8B-B14F-4D97-AF65-F5344CB8AC3E}">
        <p14:creationId xmlns:p14="http://schemas.microsoft.com/office/powerpoint/2010/main" val="4157943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DF4C-7904-47C5-A1A7-E07DD8E9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definition of duty cycle during the averaging time for RF exposure?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DB5C9-86B5-423B-B09B-93EE67C1D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The difference between the lowest power output and the highest power output of a transmitter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The difference between the PEP and average power output of a transmitter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The percentage of time that a transmitter is transmitting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The percentage of time that a transmitter is not transmitting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T0C11 HRLM (9 - 13)</a:t>
            </a:r>
          </a:p>
        </p:txBody>
      </p:sp>
    </p:spTree>
    <p:extLst>
      <p:ext uri="{BB962C8B-B14F-4D97-AF65-F5344CB8AC3E}">
        <p14:creationId xmlns:p14="http://schemas.microsoft.com/office/powerpoint/2010/main" val="2149058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9604A-8947-4C19-9087-8ECA1F4F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definition of duty cycle during the averaging time for RF exposure?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AF071-35B6-48BB-A56E-AAB10A8BE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difference between the lowest power output and the highest power output of a transmitter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difference between the PEP and average power output of a transmitter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The percentage of time that a transmitter is transmitting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percentage of time that a transmitter is not transmitting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T0C11 HRLM (9 - 13)</a:t>
            </a:r>
          </a:p>
        </p:txBody>
      </p:sp>
    </p:spTree>
    <p:extLst>
      <p:ext uri="{BB962C8B-B14F-4D97-AF65-F5344CB8AC3E}">
        <p14:creationId xmlns:p14="http://schemas.microsoft.com/office/powerpoint/2010/main" val="2936321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C1F2-2407-4106-86F3-485A2F75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does RF radiation differ from ionizing radiation (radioactivity)?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1CAD4-EF41-4FCF-BE98-E12A62AC5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RF radiation does not have sufficient energy to cause chemical changes in cells and damage DNA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RF radiation can only be detected with an RF dosimeter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RF radiation is limited in range to a few feet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RF radiation is perfectly safe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T0C12 HRLM (9 - 11)</a:t>
            </a:r>
          </a:p>
        </p:txBody>
      </p:sp>
    </p:spTree>
    <p:extLst>
      <p:ext uri="{BB962C8B-B14F-4D97-AF65-F5344CB8AC3E}">
        <p14:creationId xmlns:p14="http://schemas.microsoft.com/office/powerpoint/2010/main" val="828337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529A-0A5B-441C-A38B-D6F04C4B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does RF radiation differ from ionizing radiation (radioactivity)?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83803-DB37-47B1-97C6-C681607AF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RF radiation does not have sufficient energy to cause chemical changes in cells and damage DNA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RF radiation can only be detected with an RF dosimeter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RF radiation is limited in range to a few feet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RF radiation is perfectly safe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T0C12 HRLM (9 - 11)</a:t>
            </a:r>
          </a:p>
        </p:txBody>
      </p:sp>
    </p:spTree>
    <p:extLst>
      <p:ext uri="{BB962C8B-B14F-4D97-AF65-F5344CB8AC3E}">
        <p14:creationId xmlns:p14="http://schemas.microsoft.com/office/powerpoint/2010/main" val="1580497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36E7-1869-4170-8629-864BDBAF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Who is responsible for ensuring that no person is exposed to RF energy above the FCC exposure limits?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1EF51-4CF6-435A-A753-ECD5130BF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+mn-lt"/>
              </a:rPr>
              <a:t>The FCC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+mn-lt"/>
              </a:rPr>
              <a:t>The station licensee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+mn-lt"/>
              </a:rPr>
              <a:t>Anyone who is near an antenna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+mn-lt"/>
              </a:rPr>
              <a:t>The local zoning board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T0C13 HRLM (9 </a:t>
            </a:r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- 11)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12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9864-F770-4BC1-A941-5C80376B9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Who is responsible for ensuring that no person is exposed to RF energy above the FCC exposure limits?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AC93A-C69B-4723-9675-998A876F6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+mn-lt"/>
              </a:rPr>
              <a:t>The FCC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The station licensee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+mn-lt"/>
              </a:rPr>
              <a:t>Anyone who is near an antenna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+mn-lt"/>
              </a:rPr>
              <a:t>The local zoning board</a:t>
            </a:r>
          </a:p>
          <a:p>
            <a:pPr marL="0" indent="0"/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T0C13 HRLM (9 - 11)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8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C003-40C6-4FC9-96D5-C33E5C08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At which of the following frequencies does maximum permissible exposure have the lowest value?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E8A98-469F-4AA5-B4DA-BA043BD4A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3.5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50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440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1296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T0C02 HRLM (9 - 12)</a:t>
            </a:r>
          </a:p>
        </p:txBody>
      </p:sp>
    </p:spTree>
    <p:extLst>
      <p:ext uri="{BB962C8B-B14F-4D97-AF65-F5344CB8AC3E}">
        <p14:creationId xmlns:p14="http://schemas.microsoft.com/office/powerpoint/2010/main" val="386122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885AD-1BF2-47BC-81E8-E99A3BAC9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At which of the following frequencies does maximum permissible exposure have the lowest value?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5B59A-D7E0-4D85-9E64-9593D0346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3.5 MHz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50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440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1296 MHz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T0C02 HRLM (9 - 12)</a:t>
            </a:r>
          </a:p>
        </p:txBody>
      </p:sp>
    </p:spTree>
    <p:extLst>
      <p:ext uri="{BB962C8B-B14F-4D97-AF65-F5344CB8AC3E}">
        <p14:creationId xmlns:p14="http://schemas.microsoft.com/office/powerpoint/2010/main" val="112205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F14F-2A27-4559-A48A-038030B5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does the allowable power density for RF safety change if duty cycle changes from 100 percent to 50 percent?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DF725-2398-4F40-A870-9225B5DA6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increases by a factor of 3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decreases by 50 percent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increases by a factor of 2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There is no adjustment allowed for lower duty cycle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T0C03 HRLM (9 - 13)</a:t>
            </a:r>
          </a:p>
        </p:txBody>
      </p:sp>
    </p:spTree>
    <p:extLst>
      <p:ext uri="{BB962C8B-B14F-4D97-AF65-F5344CB8AC3E}">
        <p14:creationId xmlns:p14="http://schemas.microsoft.com/office/powerpoint/2010/main" val="291336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2E48-8167-4010-82A0-049039077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does the allowable power density for RF safety change if duty cycle changes from 100 percent to 50 percent?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0DA2A-0491-4AAE-A65F-97AAB87D6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increases by a factor of 3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decreases by 50 percent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It increases by a factor of 2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There is no adjustment allowed for lower duty cycle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T0C03 HRLM (9 - 13)</a:t>
            </a:r>
          </a:p>
        </p:txBody>
      </p:sp>
    </p:spTree>
    <p:extLst>
      <p:ext uri="{BB962C8B-B14F-4D97-AF65-F5344CB8AC3E}">
        <p14:creationId xmlns:p14="http://schemas.microsoft.com/office/powerpoint/2010/main" val="369669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CEB2-8E9B-436C-A0C8-0EEF5E110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factors affect the RF exposure of people near an amateur station antenna?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2F511-C74B-4771-807F-1B8E394F6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Frequency and power level of the RF field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Distance from the antenna to a person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Radiation pattern of the antenna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T0C04 HRLM (9 - 14)</a:t>
            </a:r>
          </a:p>
        </p:txBody>
      </p:sp>
    </p:spTree>
    <p:extLst>
      <p:ext uri="{BB962C8B-B14F-4D97-AF65-F5344CB8AC3E}">
        <p14:creationId xmlns:p14="http://schemas.microsoft.com/office/powerpoint/2010/main" val="164827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BC887-4D18-4433-B1E2-33ABF9E5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factors affect the RF exposure of people near an amateur station antenna?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D55C-6D6B-4CB0-8DC4-AD9CE1F6F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Frequency and power level of the RF field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Distance from the antenna to a person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Radiation pattern of the antenna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T0C04 HRLM (9 - 14)</a:t>
            </a:r>
          </a:p>
        </p:txBody>
      </p:sp>
    </p:spTree>
    <p:extLst>
      <p:ext uri="{BB962C8B-B14F-4D97-AF65-F5344CB8AC3E}">
        <p14:creationId xmlns:p14="http://schemas.microsoft.com/office/powerpoint/2010/main" val="380333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5B5F-B53B-418F-95A3-B418C9B6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Why do exposure limits vary with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05577-985F-4FB9-91A1-8F66C10B8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Lower frequency RF fields have more energy than higher frequency fields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Lower frequency RF fields do not penetrate the human body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Higher frequency RF fields are transient in nature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The human body absorbs more RF energy at some frequencies than at others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T0C05 HRLM (9 - 11)</a:t>
            </a:r>
          </a:p>
        </p:txBody>
      </p:sp>
    </p:spTree>
    <p:extLst>
      <p:ext uri="{BB962C8B-B14F-4D97-AF65-F5344CB8AC3E}">
        <p14:creationId xmlns:p14="http://schemas.microsoft.com/office/powerpoint/2010/main" val="1413370894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31</TotalTime>
  <Words>1423</Words>
  <Application>Microsoft Office PowerPoint</Application>
  <PresentationFormat>On-screen Show (4:3)</PresentationFormat>
  <Paragraphs>156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Module Theme</vt:lpstr>
      <vt:lpstr>What type of radiation are VHF and UHF radio signals?</vt:lpstr>
      <vt:lpstr>What type of radiation are VHF and UHF radio signals?</vt:lpstr>
      <vt:lpstr>At which of the following frequencies does maximum permissible exposure have the lowest value?</vt:lpstr>
      <vt:lpstr>At which of the following frequencies does maximum permissible exposure have the lowest value?</vt:lpstr>
      <vt:lpstr>How does the allowable power density for RF safety change if duty cycle changes from 100 percent to 50 percent?</vt:lpstr>
      <vt:lpstr>How does the allowable power density for RF safety change if duty cycle changes from 100 percent to 50 percent?</vt:lpstr>
      <vt:lpstr>What factors affect the RF exposure of people near an amateur station antenna?</vt:lpstr>
      <vt:lpstr>What factors affect the RF exposure of people near an amateur station antenna?</vt:lpstr>
      <vt:lpstr>Why do exposure limits vary with frequency?</vt:lpstr>
      <vt:lpstr>Why do exposure limits vary with frequency?</vt:lpstr>
      <vt:lpstr>Which of the following is an acceptable method to determine that your station complies with FCC RF exposure regulations?</vt:lpstr>
      <vt:lpstr>Which of the following is an acceptable method to determine that your station complies with FCC RF exposure regulations?</vt:lpstr>
      <vt:lpstr>What hazard is created by touching an antenna during a transmission?</vt:lpstr>
      <vt:lpstr>What hazard is created by touching an antenna during a transmission?</vt:lpstr>
      <vt:lpstr>Which of the following actions can reduce exposure to RF radiation?</vt:lpstr>
      <vt:lpstr>Which of the following actions can reduce exposure to RF radiation?</vt:lpstr>
      <vt:lpstr>How can you make sure your station stays in compliance with RF safety regulations?</vt:lpstr>
      <vt:lpstr>How can you make sure your station stays in compliance with RF safety regulations?</vt:lpstr>
      <vt:lpstr>Why is duty cycle one of the factors used to determine safe RF radiation exposure levels?</vt:lpstr>
      <vt:lpstr>Why is duty cycle one of the factors used to determine safe RF radiation exposure levels?</vt:lpstr>
      <vt:lpstr>What is the definition of duty cycle during the averaging time for RF exposure? </vt:lpstr>
      <vt:lpstr>What is the definition of duty cycle during the averaging time for RF exposure? </vt:lpstr>
      <vt:lpstr>How does RF radiation differ from ionizing radiation (radioactivity)?</vt:lpstr>
      <vt:lpstr>How does RF radiation differ from ionizing radiation (radioactivity)?</vt:lpstr>
      <vt:lpstr>Who is responsible for ensuring that no person is exposed to RF energy above the FCC exposure limits?</vt:lpstr>
      <vt:lpstr>Who is responsible for ensuring that no person is exposed to RF energy above the FCC exposure limits?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16</cp:revision>
  <dcterms:created xsi:type="dcterms:W3CDTF">2014-03-12T18:09:47Z</dcterms:created>
  <dcterms:modified xsi:type="dcterms:W3CDTF">2024-08-24T19:37:01Z</dcterms:modified>
</cp:coreProperties>
</file>