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590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" pitchFamily="34" charset="0"/>
              </a:defRPr>
            </a:lvl1pPr>
            <a:lvl2pPr marL="742950" indent="-285750" algn="r">
              <a:buNone/>
              <a:tabLst/>
              <a:defRPr sz="16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5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RIZ NO SCREENED DIAMOND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5C9D3-8EF8-4D31-9479-8D640AF01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Which of the following is good practice when installing ground wires on a tower for lightning protection?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03CB0F-5C7B-4CB1-ABFB-4CE6C1ADBB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Put a drip loop in the ground connection to prevent water damage to the ground system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Make sure all ground wire bends are right angles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Ensure that connections are short and direct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All these choices are correct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 </a:t>
            </a:r>
          </a:p>
          <a:p>
            <a:pPr marL="0" indent="0"/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T0B01 HRLM (9 - 5)</a:t>
            </a:r>
          </a:p>
        </p:txBody>
      </p:sp>
    </p:spTree>
    <p:extLst>
      <p:ext uri="{BB962C8B-B14F-4D97-AF65-F5344CB8AC3E}">
        <p14:creationId xmlns:p14="http://schemas.microsoft.com/office/powerpoint/2010/main" val="2547892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99501-A44E-4C27-9AF7-4CF1C7D30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is the purpose of a safety wire through a turnbuckle used to tension guy lines?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54DA5-01B3-41CC-82E4-45F0F2765D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Secure the guy line if the turnbuckle breaks</a:t>
            </a:r>
          </a:p>
          <a:p>
            <a:pPr marL="457200" indent="-457200">
              <a:buAutoNum type="alphaUcPeriod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Prevent loosening of the turnbuckle from vibration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Provide a ground path for lightning strikes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Provide an ability to measure for proper tensioning</a:t>
            </a:r>
          </a:p>
          <a:p>
            <a:pPr marL="0" indent="0"/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T0B05 HRLM (9 - 17)</a:t>
            </a:r>
          </a:p>
        </p:txBody>
      </p:sp>
    </p:spTree>
    <p:extLst>
      <p:ext uri="{BB962C8B-B14F-4D97-AF65-F5344CB8AC3E}">
        <p14:creationId xmlns:p14="http://schemas.microsoft.com/office/powerpoint/2010/main" val="475865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2BE05-023E-4944-BC93-7466AA06C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the minimum safe distance from a power line to allow when installing an antenna?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4D8105-56B7-41C6-AC2F-015B50C46B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Add the height of the antenna to the height of the power line and multiply by a factor of 1.5</a:t>
            </a:r>
          </a:p>
          <a:p>
            <a:pPr marL="457200" indent="-457200">
              <a:buAutoNum type="alphaUcPeriod"/>
            </a:pP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The height of the power line above ground</a:t>
            </a:r>
          </a:p>
          <a:p>
            <a:pPr marL="457200" indent="-457200">
              <a:buAutoNum type="alphaUcPeriod"/>
            </a:pP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1/2 wavelength at the operating frequency</a:t>
            </a:r>
          </a:p>
          <a:p>
            <a:pPr marL="457200" indent="-457200">
              <a:buAutoNum type="alphaUcPeriod"/>
            </a:pP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Enough so that if the antenna falls unexpectedly, no part of it can come closer than 10 feet to the power wires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T0B06 HRLM (9 - 17)</a:t>
            </a:r>
          </a:p>
        </p:txBody>
      </p:sp>
    </p:spTree>
    <p:extLst>
      <p:ext uri="{BB962C8B-B14F-4D97-AF65-F5344CB8AC3E}">
        <p14:creationId xmlns:p14="http://schemas.microsoft.com/office/powerpoint/2010/main" val="2001593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F1CCC-65F5-4C3D-AA1F-94608CEFD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the minimum safe distance from a power line to allow when installing an antenna?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71D8F-C34E-419B-8F77-4D763ABCC9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spcBef>
                <a:spcPts val="576"/>
              </a:spcBef>
              <a:buFont typeface="+mj-lt"/>
              <a:buAutoNum type="alphaUcPeriod"/>
            </a:pPr>
            <a:r>
              <a:rPr lang="en-US" dirty="0">
                <a:latin typeface="+mn-lt"/>
              </a:rPr>
              <a:t>Add the height of the antenna to the height of the power line and multiply by a factor of 1.5</a:t>
            </a:r>
            <a:endParaRPr lang="en-US" dirty="0">
              <a:solidFill>
                <a:prstClr val="black"/>
              </a:solidFill>
              <a:latin typeface="+mn-lt"/>
            </a:endParaRPr>
          </a:p>
          <a:p>
            <a:pPr>
              <a:spcBef>
                <a:spcPts val="576"/>
              </a:spcBef>
            </a:pP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 The height of the power line above ground</a:t>
            </a:r>
          </a:p>
          <a:p>
            <a:pPr>
              <a:spcBef>
                <a:spcPts val="576"/>
              </a:spcBef>
            </a:pP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 1/2 wavelength at the operating frequency</a:t>
            </a:r>
          </a:p>
          <a:p>
            <a:pPr marL="457200" indent="-457200">
              <a:spcBef>
                <a:spcPts val="576"/>
              </a:spcBef>
              <a:buAutoNum type="alphaUcPeriod" startAt="4"/>
            </a:pPr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Enough so that if the antenna falls unexpectedly, no part of   </a:t>
            </a:r>
          </a:p>
          <a:p>
            <a:pPr marL="457200" indent="-457200">
              <a:spcBef>
                <a:spcPts val="576"/>
              </a:spcBef>
            </a:pPr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      can come closer than 10 feet to the power wires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 T0B06 HRLM (9 - 17)</a:t>
            </a:r>
          </a:p>
        </p:txBody>
      </p:sp>
    </p:spTree>
    <p:extLst>
      <p:ext uri="{BB962C8B-B14F-4D97-AF65-F5344CB8AC3E}">
        <p14:creationId xmlns:p14="http://schemas.microsoft.com/office/powerpoint/2010/main" val="3233850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7234D-D127-4F76-B81A-634BCD4F7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is an important safety rule to remember when using a crank-up tower?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37DA5-A85F-4578-A75F-B18F47C933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This type of tower must never be painted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This type of tower must never be grounded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This type of tower must not be climbed unless retracted or mechanical safety locking devices have been installed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T0B07 HRLM (9 - 19)</a:t>
            </a:r>
          </a:p>
        </p:txBody>
      </p:sp>
    </p:spTree>
    <p:extLst>
      <p:ext uri="{BB962C8B-B14F-4D97-AF65-F5344CB8AC3E}">
        <p14:creationId xmlns:p14="http://schemas.microsoft.com/office/powerpoint/2010/main" val="4050854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CA726-066C-4DE1-85A7-793B3D436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is an important safety rule to remember when using a crank-up tower?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0848E-D7D5-4B5C-83EC-62497BB050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This type of tower must never be painted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This type of tower must never be grounded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This type of tower must not be climbed unless retracted or mechanical safety locking devices have been installed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T0B07 HRLM (9 - 19)</a:t>
            </a:r>
          </a:p>
        </p:txBody>
      </p:sp>
    </p:spTree>
    <p:extLst>
      <p:ext uri="{BB962C8B-B14F-4D97-AF65-F5344CB8AC3E}">
        <p14:creationId xmlns:p14="http://schemas.microsoft.com/office/powerpoint/2010/main" val="996240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A9B96-4BBE-44DC-B3B5-FFA3ABBB6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Which is a proper grounding method for a tower?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CD82FC-6162-4822-84DA-CB3C5C31B7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A single four-foot ground rod, driven into the ground no more than 12 inches from the base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A ferrite-core RF choke connected between the tower and ground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A connection between the tower base and a cold water pipe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Separate eight-foot long ground rods for each tower leg, bonded to the tower and each other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T0B08 HRLM (9 - 17)</a:t>
            </a:r>
          </a:p>
        </p:txBody>
      </p:sp>
    </p:spTree>
    <p:extLst>
      <p:ext uri="{BB962C8B-B14F-4D97-AF65-F5344CB8AC3E}">
        <p14:creationId xmlns:p14="http://schemas.microsoft.com/office/powerpoint/2010/main" val="652936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2FC17-E640-4F3B-BBDF-65565D61A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Which is a proper grounding method for a tower?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6290A9-587C-4B57-82D0-0A7B9FAC3E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A single four-foot ground rod, driven into the ground no more than 12 inches from the base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A ferrite-core RF choke connected between the tower and ground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A connection between the tower base and a cold water pipe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Separate eight-foot long ground rods for each tower leg, bonded to the tower and each other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</a:t>
            </a:r>
            <a:r>
              <a:rPr lang="de-DE" dirty="0">
                <a:solidFill>
                  <a:prstClr val="black"/>
                </a:solidFill>
                <a:latin typeface="Times New Roman" panose="02020603050405020304" pitchFamily="18" charset="0"/>
              </a:rPr>
              <a:t>D</a:t>
            </a:r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)  T0B08 HRLM (9 - 17)</a:t>
            </a:r>
          </a:p>
        </p:txBody>
      </p:sp>
    </p:spTree>
    <p:extLst>
      <p:ext uri="{BB962C8B-B14F-4D97-AF65-F5344CB8AC3E}">
        <p14:creationId xmlns:p14="http://schemas.microsoft.com/office/powerpoint/2010/main" val="3777718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B9E3C-E783-4E9F-BC95-B53993E0C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Why should you avoid attaching an antenna to a utility pole?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70D95A-6461-4BB1-8568-2517E84B10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The antenna will not work properly because of induced voltages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</a:t>
            </a:r>
            <a:r>
              <a:rPr lang="en-US" dirty="0">
                <a:latin typeface="+mn-lt"/>
              </a:rPr>
              <a:t>The 60 Hz radiations from the feed line may increase the SWR</a:t>
            </a:r>
            <a:endParaRPr lang="en-US" b="0" i="0" u="none" strike="noStrike" baseline="0" dirty="0">
              <a:solidFill>
                <a:prstClr val="black"/>
              </a:solidFill>
              <a:latin typeface="+mn-lt"/>
            </a:endParaRP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The antenna could contact high-voltage power lines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T0B09 HRLM (9 - 17)</a:t>
            </a:r>
          </a:p>
        </p:txBody>
      </p:sp>
    </p:spTree>
    <p:extLst>
      <p:ext uri="{BB962C8B-B14F-4D97-AF65-F5344CB8AC3E}">
        <p14:creationId xmlns:p14="http://schemas.microsoft.com/office/powerpoint/2010/main" val="4132815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8EA51-9E4A-41BA-ADC4-673114D7E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Why should you avoid attaching an antenna to a utility pole?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1C033-9CDC-4FD7-B2DD-2DBB34FB41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The antenna will not work properly because of induced voltages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</a:t>
            </a:r>
            <a:r>
              <a:rPr lang="en-US" dirty="0">
                <a:latin typeface="+mn-lt"/>
              </a:rPr>
              <a:t>The 60 Hz radiations from the feed line may increase the SWR</a:t>
            </a:r>
            <a:endParaRPr lang="en-US" b="0" i="0" u="none" strike="noStrike" baseline="0" dirty="0">
              <a:solidFill>
                <a:prstClr val="black"/>
              </a:solidFill>
              <a:latin typeface="+mn-lt"/>
            </a:endParaRP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The antenna could contact high-voltage power lines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T0B09 HRLM (9 - 17)</a:t>
            </a:r>
          </a:p>
        </p:txBody>
      </p:sp>
    </p:spTree>
    <p:extLst>
      <p:ext uri="{BB962C8B-B14F-4D97-AF65-F5344CB8AC3E}">
        <p14:creationId xmlns:p14="http://schemas.microsoft.com/office/powerpoint/2010/main" val="4135465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4DC1C-914C-4E5A-B983-CCA05E054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is true when installing grounding conductors used for lightning protection?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2A7E51-582B-4158-9006-ECDC592D7D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</a:t>
            </a:r>
            <a:r>
              <a:rPr lang="en-US" dirty="0">
                <a:latin typeface="+mn-lt"/>
              </a:rPr>
              <a:t>Use only non-insulated wire</a:t>
            </a:r>
            <a:endParaRPr lang="en-US" b="0" i="0" u="none" strike="noStrike" baseline="0" dirty="0">
              <a:solidFill>
                <a:prstClr val="black"/>
              </a:solidFill>
              <a:latin typeface="+mn-lt"/>
            </a:endParaRP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Wires must be carefully routed with precise right-angle bends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Sharp bends must be avoided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Common grounds must be avoided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T0B10 HRLM (9 - 5)</a:t>
            </a:r>
          </a:p>
        </p:txBody>
      </p:sp>
    </p:spTree>
    <p:extLst>
      <p:ext uri="{BB962C8B-B14F-4D97-AF65-F5344CB8AC3E}">
        <p14:creationId xmlns:p14="http://schemas.microsoft.com/office/powerpoint/2010/main" val="4146686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CCCAF-5EAB-4458-9318-03551CFB3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Which of the following is good practice when installing ground wires on a tower for lightning protection?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53152F-8349-408C-97F5-2B36EBF680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Put a drip loop in the ground connection to prevent water damage to the ground system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Make sure all ground wire bends are right angles </a:t>
            </a:r>
          </a:p>
          <a:p>
            <a:pPr marL="457200" indent="-457200">
              <a:buAutoNum type="alphaUcPeriod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Ensure that connections are short and direct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All these choices are correct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 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T0B01 HRLM (9 - 5)</a:t>
            </a:r>
          </a:p>
        </p:txBody>
      </p:sp>
    </p:spTree>
    <p:extLst>
      <p:ext uri="{BB962C8B-B14F-4D97-AF65-F5344CB8AC3E}">
        <p14:creationId xmlns:p14="http://schemas.microsoft.com/office/powerpoint/2010/main" val="496816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154E3-9B4F-4DAD-8689-80D81A194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is true when installing grounding conductors used for lightning protection?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41A2CB-4279-426B-AA41-C4558DE806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</a:t>
            </a:r>
            <a:r>
              <a:rPr lang="en-US" dirty="0">
                <a:latin typeface="+mn-lt"/>
              </a:rPr>
              <a:t>Use only non-insulated wire</a:t>
            </a:r>
            <a:endParaRPr lang="en-US" b="0" i="0" u="none" strike="noStrike" baseline="0" dirty="0">
              <a:solidFill>
                <a:prstClr val="black"/>
              </a:solidFill>
              <a:latin typeface="+mn-lt"/>
            </a:endParaRP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Wires must be carefully routed with precise right-angle bends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Sharp bends must be avoided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Common grounds must be avoided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T0B10 HRLM (9 - 5)</a:t>
            </a:r>
          </a:p>
        </p:txBody>
      </p:sp>
    </p:spTree>
    <p:extLst>
      <p:ext uri="{BB962C8B-B14F-4D97-AF65-F5344CB8AC3E}">
        <p14:creationId xmlns:p14="http://schemas.microsoft.com/office/powerpoint/2010/main" val="1150785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C4614-0B4A-4630-BAD0-9A1AC6A40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establishes grounding requirements for an amateur radio tower or antenna?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51C1B5-2883-4833-8C42-A5D5990669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FCC Part 97 Rules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Local electrical codes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FAA tower lighting regulations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UL recommended practices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T0B11 HRLM (9 - 5)</a:t>
            </a:r>
          </a:p>
        </p:txBody>
      </p:sp>
    </p:spTree>
    <p:extLst>
      <p:ext uri="{BB962C8B-B14F-4D97-AF65-F5344CB8AC3E}">
        <p14:creationId xmlns:p14="http://schemas.microsoft.com/office/powerpoint/2010/main" val="2705228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7B42A-3F08-4600-827D-19EE7FFBC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establishes grounding requirements for an amateur radio tower or antenna?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B36E5F-9993-41B6-AD06-A2461626A4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FCC Part 97 Rules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B. Local electrical codes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FAA tower lighting regulations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UL recommended practices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T0B11 HRLM (9 - 5)</a:t>
            </a:r>
          </a:p>
        </p:txBody>
      </p:sp>
    </p:spTree>
    <p:extLst>
      <p:ext uri="{BB962C8B-B14F-4D97-AF65-F5344CB8AC3E}">
        <p14:creationId xmlns:p14="http://schemas.microsoft.com/office/powerpoint/2010/main" val="3912419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B86B1-EA1B-4D64-8B01-E5F6245A1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is required when climbing an antenna tower?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30042-1AF1-4356-8F82-659B66416F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Have sufficient training on safe tower climbing techniques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Use appropriate tie-off to the tower at all times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Always wear an approved climbing harness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All of these choices are correct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T0B02 HRLM (9 - 19)</a:t>
            </a:r>
          </a:p>
        </p:txBody>
      </p:sp>
    </p:spTree>
    <p:extLst>
      <p:ext uri="{BB962C8B-B14F-4D97-AF65-F5344CB8AC3E}">
        <p14:creationId xmlns:p14="http://schemas.microsoft.com/office/powerpoint/2010/main" val="250422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1F060-CB1B-49FC-9480-234860A39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is required when climbing an antenna tower?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78F6C1-13C9-48F3-A70A-A13FF7FCA0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Have sufficient training on safe tower climbing techniques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Use appropriate tie-off to the tower at all times </a:t>
            </a:r>
          </a:p>
          <a:p>
            <a:pPr marL="457200" indent="-457200">
              <a:buAutoNum type="alphaUcPeriod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Always wear an approved climbing harness</a:t>
            </a:r>
          </a:p>
          <a:p>
            <a:pPr marL="457200" indent="-457200">
              <a:buAutoNum type="alphaUcPeriod"/>
            </a:pP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All of these choices are correct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T0B02 HRLM (9 - 19)</a:t>
            </a:r>
          </a:p>
        </p:txBody>
      </p:sp>
    </p:spTree>
    <p:extLst>
      <p:ext uri="{BB962C8B-B14F-4D97-AF65-F5344CB8AC3E}">
        <p14:creationId xmlns:p14="http://schemas.microsoft.com/office/powerpoint/2010/main" val="916828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EE60A-31F4-42A1-9021-A78393E42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Under what circumstances is it safe to climb a tower without a helper or observer?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E0FC3-234E-4D4A-8F76-E10F4AB739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When no electrical work is being performed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When no mechanical work is being performed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When the work being done is not more than 20 feet above the ground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Never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T0B03 HRLM (9 - 19)</a:t>
            </a:r>
          </a:p>
        </p:txBody>
      </p:sp>
    </p:spTree>
    <p:extLst>
      <p:ext uri="{BB962C8B-B14F-4D97-AF65-F5344CB8AC3E}">
        <p14:creationId xmlns:p14="http://schemas.microsoft.com/office/powerpoint/2010/main" val="3836866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32CE5-3E87-4BF7-A654-3C4EB9989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Under what circumstances is it safe to climb a tower without a helper or observer?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4766C-67B2-470A-902E-219038610A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When no electrical work is being performed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When no mechanical work is being performed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When the work being done is not more than 20 feet above the ground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Never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 T0B03 HRLM (9 - 19)</a:t>
            </a:r>
          </a:p>
        </p:txBody>
      </p:sp>
    </p:spTree>
    <p:extLst>
      <p:ext uri="{BB962C8B-B14F-4D97-AF65-F5344CB8AC3E}">
        <p14:creationId xmlns:p14="http://schemas.microsoft.com/office/powerpoint/2010/main" val="1400073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5DEB-459E-4A25-BBAE-69BA1C85D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is an important safety precaution to observe when putting up an antenna tower?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0EFE5-FC82-4F91-94B0-F5DD149839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Wear a ground strap connected to your wrist at all times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Insulate the base of the tower to avoid lightning strikes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Look for and stay clear of any overhead electrical wires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T0B04 HRLM (9 - 17)</a:t>
            </a:r>
          </a:p>
        </p:txBody>
      </p:sp>
    </p:spTree>
    <p:extLst>
      <p:ext uri="{BB962C8B-B14F-4D97-AF65-F5344CB8AC3E}">
        <p14:creationId xmlns:p14="http://schemas.microsoft.com/office/powerpoint/2010/main" val="3355725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70BC4-4802-4913-BE9A-D3336E944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is an important safety precaution to observe when putting up an antenna tower?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BD9FC-1680-496B-8A79-D92A596810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Wear a ground strap connected to your wrist at all times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Insulate the base of the tower to avoid lightning strikes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Look for and stay clear of any overhead electrical wires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T0B04 HRLM (9 - 17)</a:t>
            </a:r>
          </a:p>
        </p:txBody>
      </p:sp>
    </p:spTree>
    <p:extLst>
      <p:ext uri="{BB962C8B-B14F-4D97-AF65-F5344CB8AC3E}">
        <p14:creationId xmlns:p14="http://schemas.microsoft.com/office/powerpoint/2010/main" val="932267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EE41A-779A-4414-A16D-145FFA653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is the purpose of a safety wire through a turnbuckle used to tension guy lines?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66FF9-49C2-467B-97D3-E0CD6C55D0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Secure the guy line if the turnbuckle breaks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Prevent loosening of the turnbuckle from vibration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Provide a ground path for lightning strikes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Provide an ability to measure for proper tensioning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T0B05 HRLM (9 - 17)</a:t>
            </a:r>
          </a:p>
        </p:txBody>
      </p:sp>
    </p:spTree>
    <p:extLst>
      <p:ext uri="{BB962C8B-B14F-4D97-AF65-F5344CB8AC3E}">
        <p14:creationId xmlns:p14="http://schemas.microsoft.com/office/powerpoint/2010/main" val="156984652"/>
      </p:ext>
    </p:extLst>
  </p:cSld>
  <p:clrMapOvr>
    <a:masterClrMapping/>
  </p:clrMapOvr>
</p:sld>
</file>

<file path=ppt/theme/theme1.xml><?xml version="1.0" encoding="utf-8"?>
<a:theme xmlns:a="http://schemas.openxmlformats.org/drawingml/2006/main" name="Module Theme">
  <a:themeElements>
    <a:clrScheme name="HORIZ NO SCREENED DIAMON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ORIZ NO SCREENED DIAMON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ORIZ NO SCREENED DIAMO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RIZ NO SCREENED DIAMO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 Theme</Template>
  <TotalTime>110</TotalTime>
  <Words>1416</Words>
  <Application>Microsoft Office PowerPoint</Application>
  <PresentationFormat>On-screen Show (4:3)</PresentationFormat>
  <Paragraphs>133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Times New Roman</vt:lpstr>
      <vt:lpstr>Module Theme</vt:lpstr>
      <vt:lpstr>Which of the following is good practice when installing ground wires on a tower for lightning protection?</vt:lpstr>
      <vt:lpstr>Which of the following is good practice when installing ground wires on a tower for lightning protection?</vt:lpstr>
      <vt:lpstr>What is required when climbing an antenna tower?</vt:lpstr>
      <vt:lpstr>What is required when climbing an antenna tower?</vt:lpstr>
      <vt:lpstr>Under what circumstances is it safe to climb a tower without a helper or observer?</vt:lpstr>
      <vt:lpstr>Under what circumstances is it safe to climb a tower without a helper or observer?</vt:lpstr>
      <vt:lpstr>Which of the following is an important safety precaution to observe when putting up an antenna tower?</vt:lpstr>
      <vt:lpstr>Which of the following is an important safety precaution to observe when putting up an antenna tower?</vt:lpstr>
      <vt:lpstr>What is the purpose of a safety wire through a turnbuckle used to tension guy lines?</vt:lpstr>
      <vt:lpstr>What is the purpose of a safety wire through a turnbuckle used to tension guy lines?</vt:lpstr>
      <vt:lpstr>What is the minimum safe distance from a power line to allow when installing an antenna?</vt:lpstr>
      <vt:lpstr>What is the minimum safe distance from a power line to allow when installing an antenna?</vt:lpstr>
      <vt:lpstr>Which of the following is an important safety rule to remember when using a crank-up tower?</vt:lpstr>
      <vt:lpstr>Which of the following is an important safety rule to remember when using a crank-up tower?</vt:lpstr>
      <vt:lpstr>Which is a proper grounding method for a tower?</vt:lpstr>
      <vt:lpstr>Which is a proper grounding method for a tower?</vt:lpstr>
      <vt:lpstr>Why should you avoid attaching an antenna to a utility pole?</vt:lpstr>
      <vt:lpstr>Why should you avoid attaching an antenna to a utility pole?</vt:lpstr>
      <vt:lpstr>Which of the following is true when installing grounding conductors used for lightning protection?</vt:lpstr>
      <vt:lpstr>Which of the following is true when installing grounding conductors used for lightning protection?</vt:lpstr>
      <vt:lpstr>Which of the following establishes grounding requirements for an amateur radio tower or antenna?</vt:lpstr>
      <vt:lpstr>Which of the following establishes grounding requirements for an amateur radio tower or antenna?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of the following is a safety hazard of a 12 voltage storage battery?</dc:title>
  <dc:creator>Ward Silver</dc:creator>
  <cp:lastModifiedBy>Scott Katsilas</cp:lastModifiedBy>
  <cp:revision>17</cp:revision>
  <dcterms:created xsi:type="dcterms:W3CDTF">2014-03-12T18:09:47Z</dcterms:created>
  <dcterms:modified xsi:type="dcterms:W3CDTF">2024-08-24T19:33:27Z</dcterms:modified>
</cp:coreProperties>
</file>